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84" r:id="rId1"/>
  </p:sldMasterIdLst>
  <p:notesMasterIdLst>
    <p:notesMasterId r:id="rId59"/>
  </p:notesMasterIdLst>
  <p:sldIdLst>
    <p:sldId id="256" r:id="rId2"/>
    <p:sldId id="458" r:id="rId3"/>
    <p:sldId id="459" r:id="rId4"/>
    <p:sldId id="384" r:id="rId5"/>
    <p:sldId id="385" r:id="rId6"/>
    <p:sldId id="462" r:id="rId7"/>
    <p:sldId id="463" r:id="rId8"/>
    <p:sldId id="464" r:id="rId9"/>
    <p:sldId id="465" r:id="rId10"/>
    <p:sldId id="466" r:id="rId11"/>
    <p:sldId id="467" r:id="rId12"/>
    <p:sldId id="470" r:id="rId13"/>
    <p:sldId id="471" r:id="rId14"/>
    <p:sldId id="472" r:id="rId15"/>
    <p:sldId id="473" r:id="rId16"/>
    <p:sldId id="475" r:id="rId17"/>
    <p:sldId id="476" r:id="rId18"/>
    <p:sldId id="477" r:id="rId19"/>
    <p:sldId id="478" r:id="rId20"/>
    <p:sldId id="491" r:id="rId21"/>
    <p:sldId id="450" r:id="rId22"/>
    <p:sldId id="518" r:id="rId23"/>
    <p:sldId id="511" r:id="rId24"/>
    <p:sldId id="519" r:id="rId25"/>
    <p:sldId id="513" r:id="rId26"/>
    <p:sldId id="514" r:id="rId27"/>
    <p:sldId id="520" r:id="rId28"/>
    <p:sldId id="484" r:id="rId29"/>
    <p:sldId id="516" r:id="rId30"/>
    <p:sldId id="498" r:id="rId31"/>
    <p:sldId id="424" r:id="rId32"/>
    <p:sldId id="499" r:id="rId33"/>
    <p:sldId id="486" r:id="rId34"/>
    <p:sldId id="517" r:id="rId35"/>
    <p:sldId id="501" r:id="rId36"/>
    <p:sldId id="429" r:id="rId37"/>
    <p:sldId id="502" r:id="rId38"/>
    <p:sldId id="431" r:id="rId39"/>
    <p:sldId id="506" r:id="rId40"/>
    <p:sldId id="507" r:id="rId41"/>
    <p:sldId id="508" r:id="rId42"/>
    <p:sldId id="509" r:id="rId43"/>
    <p:sldId id="510" r:id="rId44"/>
    <p:sldId id="433" r:id="rId45"/>
    <p:sldId id="439" r:id="rId46"/>
    <p:sldId id="440" r:id="rId47"/>
    <p:sldId id="443" r:id="rId48"/>
    <p:sldId id="447" r:id="rId49"/>
    <p:sldId id="448" r:id="rId50"/>
    <p:sldId id="449" r:id="rId51"/>
    <p:sldId id="451" r:id="rId52"/>
    <p:sldId id="453" r:id="rId53"/>
    <p:sldId id="454" r:id="rId54"/>
    <p:sldId id="455" r:id="rId55"/>
    <p:sldId id="456" r:id="rId56"/>
    <p:sldId id="411" r:id="rId57"/>
    <p:sldId id="383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1pPr>
    <a:lvl2pPr marL="228600" indent="2286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2pPr>
    <a:lvl3pPr marL="457200" indent="4572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3pPr>
    <a:lvl4pPr marL="685800" indent="6858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4pPr>
    <a:lvl5pPr marL="914400" indent="914400" algn="l" defTabSz="457200" rtl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5pPr>
    <a:lvl6pPr marL="22860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6pPr>
    <a:lvl7pPr marL="27432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7pPr>
    <a:lvl8pPr marL="32004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8pPr>
    <a:lvl9pPr marL="3657600" algn="l" defTabSz="457200" rtl="0" eaLnBrk="1" latinLnBrk="0" hangingPunct="1">
      <a:defRPr sz="1200" kern="1200">
        <a:solidFill>
          <a:srgbClr val="000000"/>
        </a:solidFill>
        <a:latin typeface="Helvetica" charset="0"/>
        <a:ea typeface="ＭＳ Ｐゴシック" charset="0"/>
        <a:cs typeface="ＭＳ Ｐゴシック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FF00"/>
    <a:srgbClr val="FFFFFF"/>
    <a:srgbClr val="77ACD1"/>
    <a:srgbClr val="E6865E"/>
    <a:srgbClr val="FFFCBE"/>
    <a:srgbClr val="EFEEED"/>
    <a:srgbClr val="C6A669"/>
    <a:srgbClr val="C6A770"/>
    <a:srgbClr val="FFEBEB"/>
    <a:srgbClr val="E78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8966" autoAdjust="0"/>
  </p:normalViewPr>
  <p:slideViewPr>
    <p:cSldViewPr>
      <p:cViewPr varScale="1">
        <p:scale>
          <a:sx n="84" d="100"/>
          <a:sy n="84" d="100"/>
        </p:scale>
        <p:origin x="-12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2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ooker\Documents\rdcpr1.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ooker\Documents\rdcpr1.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tooker\Documents\rdcpr1..xlsx" TargetMode="External"/><Relationship Id="rId2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aipl3850-U\jan\bias\pctgeno_by_nm_2009_10bulls.xlsx" TargetMode="External"/><Relationship Id="rId2" Type="http://schemas.openxmlformats.org/officeDocument/2006/relationships/chartUserShapes" Target="../drawings/drawing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Relationship Id="rId2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erv\DATA-M\SMH\BV%20trend%20Jan%20201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9.133.52.241\data-m\GRW\GRAPHICS\genotype%20count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M:\GRW\GRAPHICS\average%20net%20merit%20by%20date%20entered%20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11111111111"/>
          <c:y val="0.0586854460093897"/>
          <c:w val="0.641666666666667"/>
          <c:h val="0.7136150234741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23.671</c:v>
                </c:pt>
                <c:pt idx="1">
                  <c:v>25.033</c:v>
                </c:pt>
                <c:pt idx="2">
                  <c:v>21.94399999999997</c:v>
                </c:pt>
                <c:pt idx="3">
                  <c:v>21.044</c:v>
                </c:pt>
                <c:pt idx="4">
                  <c:v>17.56</c:v>
                </c:pt>
                <c:pt idx="5">
                  <c:v>14.95300000000002</c:v>
                </c:pt>
                <c:pt idx="6">
                  <c:v>12.0</c:v>
                </c:pt>
                <c:pt idx="7">
                  <c:v>11.143</c:v>
                </c:pt>
                <c:pt idx="8">
                  <c:v>10.81</c:v>
                </c:pt>
                <c:pt idx="9">
                  <c:v>11.016</c:v>
                </c:pt>
                <c:pt idx="10">
                  <c:v>10.127</c:v>
                </c:pt>
                <c:pt idx="11">
                  <c:v>9.458</c:v>
                </c:pt>
                <c:pt idx="12">
                  <c:v>9.206000000000001</c:v>
                </c:pt>
                <c:pt idx="13">
                  <c:v>9.043000000000001</c:v>
                </c:pt>
                <c:pt idx="14">
                  <c:v>9.117000000000001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300776"/>
        <c:axId val="2136292024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2097.0</c:v>
                </c:pt>
                <c:pt idx="1">
                  <c:v>2171.0</c:v>
                </c:pt>
                <c:pt idx="2">
                  <c:v>2410.0</c:v>
                </c:pt>
                <c:pt idx="3">
                  <c:v>2656.0</c:v>
                </c:pt>
                <c:pt idx="4">
                  <c:v>3183.0</c:v>
                </c:pt>
                <c:pt idx="5">
                  <c:v>3775.0</c:v>
                </c:pt>
                <c:pt idx="6">
                  <c:v>4669.0</c:v>
                </c:pt>
                <c:pt idx="7">
                  <c:v>4704.0</c:v>
                </c:pt>
                <c:pt idx="8">
                  <c:v>5404.0</c:v>
                </c:pt>
                <c:pt idx="9">
                  <c:v>5906.0</c:v>
                </c:pt>
                <c:pt idx="10">
                  <c:v>6657.0</c:v>
                </c:pt>
                <c:pt idx="11">
                  <c:v>7470.0</c:v>
                </c:pt>
                <c:pt idx="12">
                  <c:v>8273.0</c:v>
                </c:pt>
                <c:pt idx="13">
                  <c:v>9121.0</c:v>
                </c:pt>
                <c:pt idx="14">
                  <c:v>9613.0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6282152"/>
        <c:axId val="2136276792"/>
      </c:lineChart>
      <c:catAx>
        <c:axId val="2136300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chemeClr val="tx1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"/>
              <c:y val="0.87323943661972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chemeClr val="tx1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chemeClr val="tx1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36292024"/>
        <c:crossesAt val="0.0"/>
        <c:auto val="1"/>
        <c:lblAlgn val="ctr"/>
        <c:lblOffset val="100"/>
        <c:tickLblSkip val="2"/>
        <c:tickMarkSkip val="2"/>
        <c:noMultiLvlLbl val="0"/>
      </c:catAx>
      <c:valAx>
        <c:axId val="2136292024"/>
        <c:scaling>
          <c:orientation val="minMax"/>
          <c:max val="3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2747" b="1" i="0" u="none" strike="noStrike" baseline="0">
                    <a:solidFill>
                      <a:srgbClr val="FFFF00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>
                    <a:latin typeface="Trebuchet MS"/>
                  </a:rPr>
                  <a:t>Cows (millions)</a:t>
                </a:r>
              </a:p>
            </c:rich>
          </c:tx>
          <c:layout>
            <c:manualLayout>
              <c:xMode val="edge"/>
              <c:yMode val="edge"/>
              <c:x val="0.0"/>
              <c:y val="0.187793427230047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FFFF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FFFF00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36300776"/>
        <c:crosses val="autoZero"/>
        <c:crossBetween val="midCat"/>
        <c:majorUnit val="5.0"/>
      </c:valAx>
      <c:catAx>
        <c:axId val="2136282152"/>
        <c:scaling>
          <c:orientation val="minMax"/>
        </c:scaling>
        <c:delete val="1"/>
        <c:axPos val="b"/>
        <c:majorTickMark val="out"/>
        <c:minorTickMark val="none"/>
        <c:tickLblPos val="none"/>
        <c:crossAx val="2136276792"/>
        <c:crossesAt val="0.0"/>
        <c:auto val="1"/>
        <c:lblAlgn val="ctr"/>
        <c:lblOffset val="100"/>
        <c:noMultiLvlLbl val="0"/>
      </c:catAx>
      <c:valAx>
        <c:axId val="2136276792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2747" b="1" i="0" u="none" strike="noStrike" baseline="0">
                    <a:solidFill>
                      <a:srgbClr val="00FFFF"/>
                    </a:solidFill>
                    <a:latin typeface="Trebuchet MS"/>
                    <a:ea typeface="Calibri"/>
                    <a:cs typeface="Calibri"/>
                  </a:defRPr>
                </a:pPr>
                <a:r>
                  <a:rPr lang="en-US" baseline="0" dirty="0">
                    <a:solidFill>
                      <a:srgbClr val="00FFFF"/>
                    </a:solidFill>
                    <a:latin typeface="Trebuchet MS"/>
                  </a:rPr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37876140030351"/>
              <c:y val="0.121929704439119"/>
            </c:manualLayout>
          </c:layout>
          <c:overlay val="0"/>
          <c:spPr>
            <a:noFill/>
            <a:ln w="3171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47567" cap="sq">
            <a:solidFill>
              <a:srgbClr val="00FF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 sz="2497" b="1" i="0" u="none" strike="noStrike" baseline="0">
                <a:solidFill>
                  <a:srgbClr val="00FFFF"/>
                </a:solidFill>
                <a:latin typeface="Trebuchet MS"/>
                <a:ea typeface="Calibri"/>
                <a:cs typeface="Calibri"/>
              </a:defRPr>
            </a:pPr>
            <a:endParaRPr lang="en-US"/>
          </a:p>
        </c:txPr>
        <c:crossAx val="2136282152"/>
        <c:crosses val="max"/>
        <c:crossBetween val="midCat"/>
        <c:majorUnit val="2000.0"/>
      </c:valAx>
      <c:spPr>
        <a:noFill/>
        <a:ln w="317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tx1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2458510227711"/>
          <c:y val="0.0355077588001603"/>
          <c:w val="0.872057181582522"/>
          <c:h val="0.84868232019008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BFBFBF"/>
              </a:solidFill>
              <a:ln>
                <a:noFill/>
              </a:ln>
            </c:spPr>
          </c:marker>
          <c:xVal>
            <c:numRef>
              <c:f>rdcpr2!$C$1:$C$4134</c:f>
              <c:numCache>
                <c:formatCode>General</c:formatCode>
                <c:ptCount val="4134"/>
                <c:pt idx="0">
                  <c:v>552.0</c:v>
                </c:pt>
                <c:pt idx="1">
                  <c:v>522.0</c:v>
                </c:pt>
                <c:pt idx="2">
                  <c:v>491.0</c:v>
                </c:pt>
                <c:pt idx="3">
                  <c:v>532.0</c:v>
                </c:pt>
                <c:pt idx="4">
                  <c:v>529.0</c:v>
                </c:pt>
                <c:pt idx="5">
                  <c:v>566.0</c:v>
                </c:pt>
                <c:pt idx="6">
                  <c:v>575.0</c:v>
                </c:pt>
                <c:pt idx="7">
                  <c:v>464.0</c:v>
                </c:pt>
                <c:pt idx="8">
                  <c:v>405.0</c:v>
                </c:pt>
                <c:pt idx="9">
                  <c:v>475.0</c:v>
                </c:pt>
                <c:pt idx="10">
                  <c:v>507.0</c:v>
                </c:pt>
                <c:pt idx="11">
                  <c:v>534.0</c:v>
                </c:pt>
                <c:pt idx="12">
                  <c:v>530.0</c:v>
                </c:pt>
                <c:pt idx="13">
                  <c:v>550.0</c:v>
                </c:pt>
                <c:pt idx="14">
                  <c:v>360.0</c:v>
                </c:pt>
                <c:pt idx="15">
                  <c:v>408.0</c:v>
                </c:pt>
                <c:pt idx="16">
                  <c:v>569.0</c:v>
                </c:pt>
                <c:pt idx="17">
                  <c:v>641.0</c:v>
                </c:pt>
                <c:pt idx="18">
                  <c:v>505.0</c:v>
                </c:pt>
                <c:pt idx="19">
                  <c:v>540.0</c:v>
                </c:pt>
                <c:pt idx="20">
                  <c:v>553.0</c:v>
                </c:pt>
                <c:pt idx="21">
                  <c:v>569.0</c:v>
                </c:pt>
                <c:pt idx="22">
                  <c:v>408.0</c:v>
                </c:pt>
                <c:pt idx="23">
                  <c:v>485.0</c:v>
                </c:pt>
                <c:pt idx="24">
                  <c:v>514.0</c:v>
                </c:pt>
                <c:pt idx="25">
                  <c:v>467.0</c:v>
                </c:pt>
                <c:pt idx="26">
                  <c:v>513.0</c:v>
                </c:pt>
                <c:pt idx="27">
                  <c:v>469.0</c:v>
                </c:pt>
                <c:pt idx="28">
                  <c:v>547.0</c:v>
                </c:pt>
                <c:pt idx="29">
                  <c:v>436.0</c:v>
                </c:pt>
                <c:pt idx="30">
                  <c:v>566.0</c:v>
                </c:pt>
                <c:pt idx="31">
                  <c:v>399.0</c:v>
                </c:pt>
                <c:pt idx="32">
                  <c:v>552.0</c:v>
                </c:pt>
                <c:pt idx="33">
                  <c:v>414.0</c:v>
                </c:pt>
                <c:pt idx="34">
                  <c:v>456.0</c:v>
                </c:pt>
                <c:pt idx="35">
                  <c:v>468.0</c:v>
                </c:pt>
                <c:pt idx="36">
                  <c:v>362.0</c:v>
                </c:pt>
                <c:pt idx="37">
                  <c:v>481.0</c:v>
                </c:pt>
                <c:pt idx="38">
                  <c:v>719.0</c:v>
                </c:pt>
                <c:pt idx="39">
                  <c:v>719.0</c:v>
                </c:pt>
                <c:pt idx="40">
                  <c:v>435.0</c:v>
                </c:pt>
                <c:pt idx="41">
                  <c:v>485.0</c:v>
                </c:pt>
                <c:pt idx="42">
                  <c:v>565.0</c:v>
                </c:pt>
                <c:pt idx="43">
                  <c:v>534.0</c:v>
                </c:pt>
                <c:pt idx="44">
                  <c:v>456.0</c:v>
                </c:pt>
                <c:pt idx="45">
                  <c:v>540.0</c:v>
                </c:pt>
                <c:pt idx="46">
                  <c:v>578.0</c:v>
                </c:pt>
                <c:pt idx="47">
                  <c:v>520.0</c:v>
                </c:pt>
                <c:pt idx="48">
                  <c:v>434.0</c:v>
                </c:pt>
                <c:pt idx="49">
                  <c:v>516.0</c:v>
                </c:pt>
                <c:pt idx="50">
                  <c:v>576.0</c:v>
                </c:pt>
                <c:pt idx="51">
                  <c:v>424.0</c:v>
                </c:pt>
                <c:pt idx="52">
                  <c:v>391.0</c:v>
                </c:pt>
                <c:pt idx="53">
                  <c:v>520.0</c:v>
                </c:pt>
                <c:pt idx="54">
                  <c:v>594.0</c:v>
                </c:pt>
                <c:pt idx="55">
                  <c:v>445.0</c:v>
                </c:pt>
                <c:pt idx="56">
                  <c:v>376.0</c:v>
                </c:pt>
                <c:pt idx="57">
                  <c:v>466.0</c:v>
                </c:pt>
                <c:pt idx="58">
                  <c:v>496.0</c:v>
                </c:pt>
                <c:pt idx="59">
                  <c:v>443.0</c:v>
                </c:pt>
                <c:pt idx="60">
                  <c:v>513.0</c:v>
                </c:pt>
                <c:pt idx="61">
                  <c:v>457.0</c:v>
                </c:pt>
                <c:pt idx="62">
                  <c:v>518.0</c:v>
                </c:pt>
                <c:pt idx="63">
                  <c:v>494.0</c:v>
                </c:pt>
                <c:pt idx="64">
                  <c:v>458.0</c:v>
                </c:pt>
                <c:pt idx="65">
                  <c:v>383.0</c:v>
                </c:pt>
                <c:pt idx="66">
                  <c:v>419.0</c:v>
                </c:pt>
                <c:pt idx="67">
                  <c:v>502.0</c:v>
                </c:pt>
                <c:pt idx="68">
                  <c:v>482.0</c:v>
                </c:pt>
                <c:pt idx="69">
                  <c:v>522.0</c:v>
                </c:pt>
                <c:pt idx="70">
                  <c:v>641.0</c:v>
                </c:pt>
                <c:pt idx="71">
                  <c:v>463.0</c:v>
                </c:pt>
                <c:pt idx="72">
                  <c:v>476.0</c:v>
                </c:pt>
                <c:pt idx="73">
                  <c:v>532.0</c:v>
                </c:pt>
                <c:pt idx="74">
                  <c:v>493.0</c:v>
                </c:pt>
                <c:pt idx="75">
                  <c:v>356.0</c:v>
                </c:pt>
                <c:pt idx="76">
                  <c:v>563.0</c:v>
                </c:pt>
                <c:pt idx="77">
                  <c:v>641.0</c:v>
                </c:pt>
                <c:pt idx="78">
                  <c:v>463.0</c:v>
                </c:pt>
                <c:pt idx="79">
                  <c:v>556.0</c:v>
                </c:pt>
                <c:pt idx="80">
                  <c:v>469.0</c:v>
                </c:pt>
                <c:pt idx="81">
                  <c:v>537.0</c:v>
                </c:pt>
                <c:pt idx="82">
                  <c:v>472.0</c:v>
                </c:pt>
                <c:pt idx="83">
                  <c:v>576.0</c:v>
                </c:pt>
                <c:pt idx="84">
                  <c:v>506.0</c:v>
                </c:pt>
                <c:pt idx="85">
                  <c:v>480.0</c:v>
                </c:pt>
                <c:pt idx="86">
                  <c:v>574.0</c:v>
                </c:pt>
                <c:pt idx="87">
                  <c:v>332.0</c:v>
                </c:pt>
                <c:pt idx="88">
                  <c:v>386.0</c:v>
                </c:pt>
                <c:pt idx="89">
                  <c:v>454.0</c:v>
                </c:pt>
                <c:pt idx="90">
                  <c:v>437.0</c:v>
                </c:pt>
                <c:pt idx="91">
                  <c:v>575.0</c:v>
                </c:pt>
                <c:pt idx="92">
                  <c:v>529.0</c:v>
                </c:pt>
                <c:pt idx="93">
                  <c:v>434.0</c:v>
                </c:pt>
                <c:pt idx="94">
                  <c:v>495.0</c:v>
                </c:pt>
                <c:pt idx="95">
                  <c:v>499.0</c:v>
                </c:pt>
                <c:pt idx="96">
                  <c:v>506.0</c:v>
                </c:pt>
                <c:pt idx="97">
                  <c:v>516.0</c:v>
                </c:pt>
                <c:pt idx="98">
                  <c:v>489.0</c:v>
                </c:pt>
                <c:pt idx="99">
                  <c:v>408.0</c:v>
                </c:pt>
                <c:pt idx="100">
                  <c:v>301.0</c:v>
                </c:pt>
                <c:pt idx="101">
                  <c:v>457.0</c:v>
                </c:pt>
                <c:pt idx="102">
                  <c:v>595.0</c:v>
                </c:pt>
                <c:pt idx="103">
                  <c:v>484.0</c:v>
                </c:pt>
                <c:pt idx="104">
                  <c:v>376.0</c:v>
                </c:pt>
                <c:pt idx="105">
                  <c:v>432.0</c:v>
                </c:pt>
                <c:pt idx="106">
                  <c:v>369.0</c:v>
                </c:pt>
                <c:pt idx="107">
                  <c:v>442.0</c:v>
                </c:pt>
                <c:pt idx="108">
                  <c:v>559.0</c:v>
                </c:pt>
                <c:pt idx="109">
                  <c:v>719.0</c:v>
                </c:pt>
                <c:pt idx="110">
                  <c:v>483.0</c:v>
                </c:pt>
                <c:pt idx="111">
                  <c:v>553.0</c:v>
                </c:pt>
                <c:pt idx="112">
                  <c:v>497.0</c:v>
                </c:pt>
                <c:pt idx="113">
                  <c:v>518.0</c:v>
                </c:pt>
                <c:pt idx="114">
                  <c:v>506.0</c:v>
                </c:pt>
                <c:pt idx="115">
                  <c:v>407.0</c:v>
                </c:pt>
                <c:pt idx="116">
                  <c:v>430.0</c:v>
                </c:pt>
                <c:pt idx="117">
                  <c:v>500.0</c:v>
                </c:pt>
                <c:pt idx="118">
                  <c:v>428.0</c:v>
                </c:pt>
                <c:pt idx="119">
                  <c:v>440.0</c:v>
                </c:pt>
                <c:pt idx="120">
                  <c:v>577.0</c:v>
                </c:pt>
                <c:pt idx="121">
                  <c:v>432.0</c:v>
                </c:pt>
                <c:pt idx="122">
                  <c:v>372.0</c:v>
                </c:pt>
                <c:pt idx="123">
                  <c:v>353.0</c:v>
                </c:pt>
                <c:pt idx="124">
                  <c:v>606.0</c:v>
                </c:pt>
                <c:pt idx="125">
                  <c:v>571.0</c:v>
                </c:pt>
                <c:pt idx="126">
                  <c:v>397.0</c:v>
                </c:pt>
                <c:pt idx="127">
                  <c:v>442.0</c:v>
                </c:pt>
                <c:pt idx="128">
                  <c:v>574.0</c:v>
                </c:pt>
                <c:pt idx="129">
                  <c:v>444.0</c:v>
                </c:pt>
                <c:pt idx="130">
                  <c:v>418.0</c:v>
                </c:pt>
                <c:pt idx="131">
                  <c:v>465.0</c:v>
                </c:pt>
                <c:pt idx="132">
                  <c:v>571.0</c:v>
                </c:pt>
                <c:pt idx="133">
                  <c:v>403.0</c:v>
                </c:pt>
                <c:pt idx="134">
                  <c:v>426.0</c:v>
                </c:pt>
                <c:pt idx="135">
                  <c:v>551.0</c:v>
                </c:pt>
                <c:pt idx="136">
                  <c:v>456.0</c:v>
                </c:pt>
                <c:pt idx="137">
                  <c:v>421.0</c:v>
                </c:pt>
                <c:pt idx="138">
                  <c:v>458.0</c:v>
                </c:pt>
                <c:pt idx="139">
                  <c:v>474.0</c:v>
                </c:pt>
                <c:pt idx="140">
                  <c:v>377.0</c:v>
                </c:pt>
                <c:pt idx="141">
                  <c:v>536.0</c:v>
                </c:pt>
                <c:pt idx="142">
                  <c:v>537.0</c:v>
                </c:pt>
                <c:pt idx="143">
                  <c:v>442.0</c:v>
                </c:pt>
                <c:pt idx="144">
                  <c:v>400.0</c:v>
                </c:pt>
                <c:pt idx="145">
                  <c:v>501.0</c:v>
                </c:pt>
                <c:pt idx="146">
                  <c:v>465.0</c:v>
                </c:pt>
                <c:pt idx="147">
                  <c:v>514.0</c:v>
                </c:pt>
                <c:pt idx="148">
                  <c:v>488.0</c:v>
                </c:pt>
                <c:pt idx="149">
                  <c:v>450.0</c:v>
                </c:pt>
                <c:pt idx="150">
                  <c:v>610.0</c:v>
                </c:pt>
                <c:pt idx="151">
                  <c:v>461.0</c:v>
                </c:pt>
                <c:pt idx="152">
                  <c:v>410.0</c:v>
                </c:pt>
                <c:pt idx="153">
                  <c:v>430.0</c:v>
                </c:pt>
                <c:pt idx="154">
                  <c:v>443.0</c:v>
                </c:pt>
                <c:pt idx="155">
                  <c:v>333.0</c:v>
                </c:pt>
                <c:pt idx="156">
                  <c:v>464.0</c:v>
                </c:pt>
                <c:pt idx="157">
                  <c:v>423.0</c:v>
                </c:pt>
                <c:pt idx="158">
                  <c:v>467.0</c:v>
                </c:pt>
                <c:pt idx="159">
                  <c:v>468.0</c:v>
                </c:pt>
                <c:pt idx="160">
                  <c:v>620.0</c:v>
                </c:pt>
                <c:pt idx="161">
                  <c:v>577.0</c:v>
                </c:pt>
                <c:pt idx="162">
                  <c:v>395.0</c:v>
                </c:pt>
                <c:pt idx="163">
                  <c:v>498.0</c:v>
                </c:pt>
                <c:pt idx="164">
                  <c:v>385.0</c:v>
                </c:pt>
                <c:pt idx="165">
                  <c:v>514.0</c:v>
                </c:pt>
                <c:pt idx="166">
                  <c:v>362.0</c:v>
                </c:pt>
                <c:pt idx="167">
                  <c:v>419.0</c:v>
                </c:pt>
                <c:pt idx="168">
                  <c:v>450.0</c:v>
                </c:pt>
                <c:pt idx="169">
                  <c:v>575.0</c:v>
                </c:pt>
                <c:pt idx="170">
                  <c:v>416.0</c:v>
                </c:pt>
                <c:pt idx="171">
                  <c:v>523.0</c:v>
                </c:pt>
                <c:pt idx="172">
                  <c:v>436.0</c:v>
                </c:pt>
                <c:pt idx="173">
                  <c:v>382.0</c:v>
                </c:pt>
                <c:pt idx="174">
                  <c:v>473.0</c:v>
                </c:pt>
                <c:pt idx="175">
                  <c:v>377.0</c:v>
                </c:pt>
                <c:pt idx="176">
                  <c:v>349.0</c:v>
                </c:pt>
                <c:pt idx="177">
                  <c:v>487.0</c:v>
                </c:pt>
                <c:pt idx="178">
                  <c:v>461.0</c:v>
                </c:pt>
                <c:pt idx="179">
                  <c:v>421.0</c:v>
                </c:pt>
                <c:pt idx="180">
                  <c:v>355.0</c:v>
                </c:pt>
                <c:pt idx="181">
                  <c:v>468.0</c:v>
                </c:pt>
                <c:pt idx="182">
                  <c:v>395.0</c:v>
                </c:pt>
                <c:pt idx="183">
                  <c:v>571.0</c:v>
                </c:pt>
                <c:pt idx="184">
                  <c:v>538.0</c:v>
                </c:pt>
                <c:pt idx="185">
                  <c:v>452.0</c:v>
                </c:pt>
                <c:pt idx="186">
                  <c:v>446.0</c:v>
                </c:pt>
                <c:pt idx="187">
                  <c:v>538.0</c:v>
                </c:pt>
                <c:pt idx="188">
                  <c:v>512.0</c:v>
                </c:pt>
                <c:pt idx="189">
                  <c:v>442.0</c:v>
                </c:pt>
                <c:pt idx="190">
                  <c:v>405.0</c:v>
                </c:pt>
                <c:pt idx="191">
                  <c:v>436.0</c:v>
                </c:pt>
                <c:pt idx="192">
                  <c:v>380.0</c:v>
                </c:pt>
                <c:pt idx="193">
                  <c:v>308.0</c:v>
                </c:pt>
                <c:pt idx="194">
                  <c:v>475.0</c:v>
                </c:pt>
                <c:pt idx="195">
                  <c:v>553.0</c:v>
                </c:pt>
                <c:pt idx="196">
                  <c:v>342.0</c:v>
                </c:pt>
                <c:pt idx="197">
                  <c:v>362.0</c:v>
                </c:pt>
                <c:pt idx="198">
                  <c:v>494.0</c:v>
                </c:pt>
                <c:pt idx="199">
                  <c:v>324.0</c:v>
                </c:pt>
                <c:pt idx="200">
                  <c:v>555.0</c:v>
                </c:pt>
                <c:pt idx="201">
                  <c:v>477.0</c:v>
                </c:pt>
                <c:pt idx="202">
                  <c:v>595.0</c:v>
                </c:pt>
                <c:pt idx="203">
                  <c:v>462.0</c:v>
                </c:pt>
                <c:pt idx="204">
                  <c:v>549.0</c:v>
                </c:pt>
                <c:pt idx="205">
                  <c:v>522.0</c:v>
                </c:pt>
                <c:pt idx="206">
                  <c:v>441.0</c:v>
                </c:pt>
                <c:pt idx="207">
                  <c:v>428.0</c:v>
                </c:pt>
                <c:pt idx="208">
                  <c:v>537.0</c:v>
                </c:pt>
                <c:pt idx="209">
                  <c:v>416.0</c:v>
                </c:pt>
                <c:pt idx="210">
                  <c:v>522.0</c:v>
                </c:pt>
                <c:pt idx="211">
                  <c:v>435.0</c:v>
                </c:pt>
                <c:pt idx="212">
                  <c:v>426.0</c:v>
                </c:pt>
                <c:pt idx="213">
                  <c:v>480.0</c:v>
                </c:pt>
                <c:pt idx="214">
                  <c:v>383.0</c:v>
                </c:pt>
                <c:pt idx="215">
                  <c:v>586.0</c:v>
                </c:pt>
                <c:pt idx="216">
                  <c:v>441.0</c:v>
                </c:pt>
                <c:pt idx="217">
                  <c:v>419.0</c:v>
                </c:pt>
                <c:pt idx="218">
                  <c:v>420.0</c:v>
                </c:pt>
                <c:pt idx="219">
                  <c:v>464.0</c:v>
                </c:pt>
                <c:pt idx="220">
                  <c:v>378.0</c:v>
                </c:pt>
                <c:pt idx="221">
                  <c:v>424.0</c:v>
                </c:pt>
                <c:pt idx="222">
                  <c:v>470.0</c:v>
                </c:pt>
                <c:pt idx="223">
                  <c:v>345.0</c:v>
                </c:pt>
                <c:pt idx="224">
                  <c:v>309.0</c:v>
                </c:pt>
                <c:pt idx="225">
                  <c:v>508.0</c:v>
                </c:pt>
                <c:pt idx="226">
                  <c:v>470.0</c:v>
                </c:pt>
                <c:pt idx="227">
                  <c:v>377.0</c:v>
                </c:pt>
                <c:pt idx="228">
                  <c:v>533.0</c:v>
                </c:pt>
                <c:pt idx="229">
                  <c:v>344.0</c:v>
                </c:pt>
                <c:pt idx="230">
                  <c:v>436.0</c:v>
                </c:pt>
                <c:pt idx="231">
                  <c:v>464.0</c:v>
                </c:pt>
                <c:pt idx="232">
                  <c:v>416.0</c:v>
                </c:pt>
                <c:pt idx="233">
                  <c:v>442.0</c:v>
                </c:pt>
                <c:pt idx="234">
                  <c:v>457.0</c:v>
                </c:pt>
                <c:pt idx="235">
                  <c:v>410.0</c:v>
                </c:pt>
                <c:pt idx="236">
                  <c:v>494.0</c:v>
                </c:pt>
                <c:pt idx="237">
                  <c:v>444.0</c:v>
                </c:pt>
                <c:pt idx="238">
                  <c:v>435.0</c:v>
                </c:pt>
                <c:pt idx="239">
                  <c:v>417.0</c:v>
                </c:pt>
                <c:pt idx="240">
                  <c:v>557.0</c:v>
                </c:pt>
                <c:pt idx="241">
                  <c:v>444.0</c:v>
                </c:pt>
                <c:pt idx="242">
                  <c:v>394.0</c:v>
                </c:pt>
                <c:pt idx="243">
                  <c:v>399.0</c:v>
                </c:pt>
                <c:pt idx="244">
                  <c:v>371.0</c:v>
                </c:pt>
                <c:pt idx="245">
                  <c:v>542.0</c:v>
                </c:pt>
                <c:pt idx="246">
                  <c:v>577.0</c:v>
                </c:pt>
                <c:pt idx="247">
                  <c:v>445.0</c:v>
                </c:pt>
                <c:pt idx="248">
                  <c:v>381.0</c:v>
                </c:pt>
                <c:pt idx="249">
                  <c:v>522.0</c:v>
                </c:pt>
                <c:pt idx="250">
                  <c:v>366.0</c:v>
                </c:pt>
                <c:pt idx="251">
                  <c:v>532.0</c:v>
                </c:pt>
                <c:pt idx="252">
                  <c:v>552.0</c:v>
                </c:pt>
                <c:pt idx="253">
                  <c:v>574.0</c:v>
                </c:pt>
                <c:pt idx="254">
                  <c:v>523.0</c:v>
                </c:pt>
                <c:pt idx="255">
                  <c:v>555.0</c:v>
                </c:pt>
                <c:pt idx="256">
                  <c:v>339.0</c:v>
                </c:pt>
                <c:pt idx="257">
                  <c:v>387.0</c:v>
                </c:pt>
                <c:pt idx="258">
                  <c:v>487.0</c:v>
                </c:pt>
                <c:pt idx="259">
                  <c:v>502.0</c:v>
                </c:pt>
                <c:pt idx="260">
                  <c:v>452.0</c:v>
                </c:pt>
                <c:pt idx="261">
                  <c:v>494.0</c:v>
                </c:pt>
                <c:pt idx="262">
                  <c:v>443.0</c:v>
                </c:pt>
                <c:pt idx="263">
                  <c:v>430.0</c:v>
                </c:pt>
                <c:pt idx="264">
                  <c:v>409.0</c:v>
                </c:pt>
                <c:pt idx="265">
                  <c:v>373.0</c:v>
                </c:pt>
                <c:pt idx="266">
                  <c:v>369.0</c:v>
                </c:pt>
                <c:pt idx="267">
                  <c:v>470.0</c:v>
                </c:pt>
                <c:pt idx="268">
                  <c:v>390.0</c:v>
                </c:pt>
                <c:pt idx="269">
                  <c:v>454.0</c:v>
                </c:pt>
                <c:pt idx="270">
                  <c:v>423.0</c:v>
                </c:pt>
                <c:pt idx="271">
                  <c:v>485.0</c:v>
                </c:pt>
                <c:pt idx="272">
                  <c:v>395.0</c:v>
                </c:pt>
                <c:pt idx="273">
                  <c:v>425.0</c:v>
                </c:pt>
                <c:pt idx="274">
                  <c:v>397.0</c:v>
                </c:pt>
                <c:pt idx="275">
                  <c:v>355.0</c:v>
                </c:pt>
                <c:pt idx="276">
                  <c:v>585.0</c:v>
                </c:pt>
                <c:pt idx="277">
                  <c:v>353.0</c:v>
                </c:pt>
                <c:pt idx="278">
                  <c:v>474.0</c:v>
                </c:pt>
                <c:pt idx="279">
                  <c:v>457.0</c:v>
                </c:pt>
                <c:pt idx="280">
                  <c:v>421.0</c:v>
                </c:pt>
                <c:pt idx="281">
                  <c:v>559.0</c:v>
                </c:pt>
                <c:pt idx="282">
                  <c:v>485.0</c:v>
                </c:pt>
                <c:pt idx="283">
                  <c:v>486.0</c:v>
                </c:pt>
                <c:pt idx="284">
                  <c:v>357.0</c:v>
                </c:pt>
                <c:pt idx="285">
                  <c:v>442.0</c:v>
                </c:pt>
                <c:pt idx="286">
                  <c:v>431.0</c:v>
                </c:pt>
                <c:pt idx="287">
                  <c:v>464.0</c:v>
                </c:pt>
                <c:pt idx="288">
                  <c:v>292.0</c:v>
                </c:pt>
                <c:pt idx="289">
                  <c:v>492.0</c:v>
                </c:pt>
                <c:pt idx="290">
                  <c:v>496.0</c:v>
                </c:pt>
                <c:pt idx="291">
                  <c:v>377.0</c:v>
                </c:pt>
                <c:pt idx="292">
                  <c:v>506.0</c:v>
                </c:pt>
                <c:pt idx="293">
                  <c:v>475.0</c:v>
                </c:pt>
                <c:pt idx="294">
                  <c:v>347.0</c:v>
                </c:pt>
                <c:pt idx="295">
                  <c:v>429.0</c:v>
                </c:pt>
                <c:pt idx="296">
                  <c:v>468.0</c:v>
                </c:pt>
                <c:pt idx="297">
                  <c:v>577.0</c:v>
                </c:pt>
                <c:pt idx="298">
                  <c:v>430.0</c:v>
                </c:pt>
                <c:pt idx="299">
                  <c:v>436.0</c:v>
                </c:pt>
                <c:pt idx="300">
                  <c:v>495.0</c:v>
                </c:pt>
                <c:pt idx="301">
                  <c:v>520.0</c:v>
                </c:pt>
                <c:pt idx="302">
                  <c:v>450.0</c:v>
                </c:pt>
                <c:pt idx="303">
                  <c:v>496.0</c:v>
                </c:pt>
                <c:pt idx="304">
                  <c:v>474.0</c:v>
                </c:pt>
                <c:pt idx="305">
                  <c:v>473.0</c:v>
                </c:pt>
                <c:pt idx="306">
                  <c:v>291.0</c:v>
                </c:pt>
                <c:pt idx="307">
                  <c:v>309.0</c:v>
                </c:pt>
                <c:pt idx="308">
                  <c:v>417.0</c:v>
                </c:pt>
                <c:pt idx="309">
                  <c:v>429.0</c:v>
                </c:pt>
                <c:pt idx="310">
                  <c:v>333.0</c:v>
                </c:pt>
                <c:pt idx="311">
                  <c:v>388.0</c:v>
                </c:pt>
                <c:pt idx="312">
                  <c:v>411.0</c:v>
                </c:pt>
                <c:pt idx="313">
                  <c:v>513.0</c:v>
                </c:pt>
                <c:pt idx="314">
                  <c:v>445.0</c:v>
                </c:pt>
                <c:pt idx="315">
                  <c:v>454.0</c:v>
                </c:pt>
                <c:pt idx="316">
                  <c:v>481.0</c:v>
                </c:pt>
                <c:pt idx="317">
                  <c:v>461.0</c:v>
                </c:pt>
                <c:pt idx="318">
                  <c:v>442.0</c:v>
                </c:pt>
                <c:pt idx="319">
                  <c:v>466.0</c:v>
                </c:pt>
                <c:pt idx="320">
                  <c:v>385.0</c:v>
                </c:pt>
                <c:pt idx="321">
                  <c:v>431.0</c:v>
                </c:pt>
                <c:pt idx="322">
                  <c:v>437.0</c:v>
                </c:pt>
                <c:pt idx="323">
                  <c:v>466.0</c:v>
                </c:pt>
                <c:pt idx="324">
                  <c:v>329.0</c:v>
                </c:pt>
                <c:pt idx="325">
                  <c:v>495.0</c:v>
                </c:pt>
                <c:pt idx="326">
                  <c:v>506.0</c:v>
                </c:pt>
                <c:pt idx="327">
                  <c:v>442.0</c:v>
                </c:pt>
                <c:pt idx="328">
                  <c:v>512.0</c:v>
                </c:pt>
                <c:pt idx="329">
                  <c:v>414.0</c:v>
                </c:pt>
                <c:pt idx="330">
                  <c:v>369.0</c:v>
                </c:pt>
                <c:pt idx="331">
                  <c:v>523.0</c:v>
                </c:pt>
                <c:pt idx="332">
                  <c:v>362.0</c:v>
                </c:pt>
                <c:pt idx="333">
                  <c:v>530.0</c:v>
                </c:pt>
                <c:pt idx="334">
                  <c:v>351.0</c:v>
                </c:pt>
                <c:pt idx="335">
                  <c:v>474.0</c:v>
                </c:pt>
                <c:pt idx="336">
                  <c:v>363.0</c:v>
                </c:pt>
                <c:pt idx="337">
                  <c:v>480.0</c:v>
                </c:pt>
                <c:pt idx="338">
                  <c:v>326.0</c:v>
                </c:pt>
                <c:pt idx="339">
                  <c:v>365.0</c:v>
                </c:pt>
                <c:pt idx="340">
                  <c:v>423.0</c:v>
                </c:pt>
                <c:pt idx="341">
                  <c:v>488.0</c:v>
                </c:pt>
                <c:pt idx="342">
                  <c:v>421.0</c:v>
                </c:pt>
                <c:pt idx="343">
                  <c:v>333.0</c:v>
                </c:pt>
                <c:pt idx="344">
                  <c:v>412.0</c:v>
                </c:pt>
                <c:pt idx="345">
                  <c:v>336.0</c:v>
                </c:pt>
                <c:pt idx="346">
                  <c:v>606.0</c:v>
                </c:pt>
                <c:pt idx="347">
                  <c:v>378.0</c:v>
                </c:pt>
                <c:pt idx="348">
                  <c:v>385.0</c:v>
                </c:pt>
                <c:pt idx="349">
                  <c:v>373.0</c:v>
                </c:pt>
                <c:pt idx="350">
                  <c:v>550.0</c:v>
                </c:pt>
                <c:pt idx="351">
                  <c:v>462.0</c:v>
                </c:pt>
                <c:pt idx="352">
                  <c:v>395.0</c:v>
                </c:pt>
                <c:pt idx="353">
                  <c:v>425.0</c:v>
                </c:pt>
                <c:pt idx="354">
                  <c:v>344.0</c:v>
                </c:pt>
                <c:pt idx="355">
                  <c:v>483.0</c:v>
                </c:pt>
                <c:pt idx="356">
                  <c:v>451.0</c:v>
                </c:pt>
                <c:pt idx="357">
                  <c:v>265.0</c:v>
                </c:pt>
                <c:pt idx="358">
                  <c:v>346.0</c:v>
                </c:pt>
                <c:pt idx="359">
                  <c:v>427.0</c:v>
                </c:pt>
                <c:pt idx="360">
                  <c:v>559.0</c:v>
                </c:pt>
                <c:pt idx="361">
                  <c:v>444.0</c:v>
                </c:pt>
                <c:pt idx="362">
                  <c:v>442.0</c:v>
                </c:pt>
                <c:pt idx="363">
                  <c:v>570.0</c:v>
                </c:pt>
                <c:pt idx="364">
                  <c:v>521.0</c:v>
                </c:pt>
                <c:pt idx="365">
                  <c:v>452.0</c:v>
                </c:pt>
                <c:pt idx="366">
                  <c:v>552.0</c:v>
                </c:pt>
                <c:pt idx="367">
                  <c:v>568.0</c:v>
                </c:pt>
                <c:pt idx="368">
                  <c:v>385.0</c:v>
                </c:pt>
                <c:pt idx="369">
                  <c:v>554.0</c:v>
                </c:pt>
                <c:pt idx="370">
                  <c:v>632.0</c:v>
                </c:pt>
                <c:pt idx="371">
                  <c:v>389.0</c:v>
                </c:pt>
                <c:pt idx="372">
                  <c:v>463.0</c:v>
                </c:pt>
                <c:pt idx="373">
                  <c:v>561.0</c:v>
                </c:pt>
                <c:pt idx="374">
                  <c:v>367.0</c:v>
                </c:pt>
                <c:pt idx="375">
                  <c:v>237.0</c:v>
                </c:pt>
                <c:pt idx="376">
                  <c:v>498.0</c:v>
                </c:pt>
                <c:pt idx="377">
                  <c:v>306.0</c:v>
                </c:pt>
                <c:pt idx="378">
                  <c:v>334.0</c:v>
                </c:pt>
                <c:pt idx="379">
                  <c:v>395.0</c:v>
                </c:pt>
                <c:pt idx="380">
                  <c:v>454.0</c:v>
                </c:pt>
                <c:pt idx="381">
                  <c:v>459.0</c:v>
                </c:pt>
                <c:pt idx="382">
                  <c:v>565.0</c:v>
                </c:pt>
                <c:pt idx="383">
                  <c:v>548.0</c:v>
                </c:pt>
                <c:pt idx="384">
                  <c:v>277.0</c:v>
                </c:pt>
                <c:pt idx="385">
                  <c:v>488.0</c:v>
                </c:pt>
                <c:pt idx="386">
                  <c:v>433.0</c:v>
                </c:pt>
                <c:pt idx="387">
                  <c:v>474.0</c:v>
                </c:pt>
                <c:pt idx="388">
                  <c:v>501.0</c:v>
                </c:pt>
                <c:pt idx="389">
                  <c:v>522.0</c:v>
                </c:pt>
                <c:pt idx="390">
                  <c:v>387.0</c:v>
                </c:pt>
                <c:pt idx="391">
                  <c:v>488.0</c:v>
                </c:pt>
                <c:pt idx="392">
                  <c:v>499.0</c:v>
                </c:pt>
                <c:pt idx="393">
                  <c:v>514.0</c:v>
                </c:pt>
                <c:pt idx="394">
                  <c:v>355.0</c:v>
                </c:pt>
                <c:pt idx="395">
                  <c:v>284.0</c:v>
                </c:pt>
                <c:pt idx="396">
                  <c:v>440.0</c:v>
                </c:pt>
                <c:pt idx="397">
                  <c:v>407.0</c:v>
                </c:pt>
                <c:pt idx="398">
                  <c:v>417.0</c:v>
                </c:pt>
                <c:pt idx="399">
                  <c:v>366.0</c:v>
                </c:pt>
                <c:pt idx="400">
                  <c:v>339.0</c:v>
                </c:pt>
                <c:pt idx="401">
                  <c:v>503.0</c:v>
                </c:pt>
                <c:pt idx="402">
                  <c:v>411.0</c:v>
                </c:pt>
                <c:pt idx="403">
                  <c:v>542.0</c:v>
                </c:pt>
                <c:pt idx="404">
                  <c:v>281.0</c:v>
                </c:pt>
                <c:pt idx="405">
                  <c:v>325.0</c:v>
                </c:pt>
                <c:pt idx="406">
                  <c:v>392.0</c:v>
                </c:pt>
                <c:pt idx="407">
                  <c:v>257.0</c:v>
                </c:pt>
                <c:pt idx="408">
                  <c:v>443.0</c:v>
                </c:pt>
                <c:pt idx="409">
                  <c:v>467.0</c:v>
                </c:pt>
                <c:pt idx="410">
                  <c:v>472.0</c:v>
                </c:pt>
                <c:pt idx="411">
                  <c:v>482.0</c:v>
                </c:pt>
                <c:pt idx="412">
                  <c:v>428.0</c:v>
                </c:pt>
                <c:pt idx="413">
                  <c:v>306.0</c:v>
                </c:pt>
                <c:pt idx="414">
                  <c:v>469.0</c:v>
                </c:pt>
                <c:pt idx="415">
                  <c:v>362.0</c:v>
                </c:pt>
                <c:pt idx="416">
                  <c:v>419.0</c:v>
                </c:pt>
                <c:pt idx="417">
                  <c:v>517.0</c:v>
                </c:pt>
                <c:pt idx="418">
                  <c:v>561.0</c:v>
                </c:pt>
                <c:pt idx="419">
                  <c:v>397.0</c:v>
                </c:pt>
                <c:pt idx="420">
                  <c:v>437.0</c:v>
                </c:pt>
                <c:pt idx="421">
                  <c:v>471.0</c:v>
                </c:pt>
                <c:pt idx="422">
                  <c:v>360.0</c:v>
                </c:pt>
                <c:pt idx="423">
                  <c:v>437.0</c:v>
                </c:pt>
                <c:pt idx="424">
                  <c:v>358.0</c:v>
                </c:pt>
                <c:pt idx="425">
                  <c:v>393.0</c:v>
                </c:pt>
                <c:pt idx="426">
                  <c:v>532.0</c:v>
                </c:pt>
                <c:pt idx="427">
                  <c:v>518.0</c:v>
                </c:pt>
                <c:pt idx="428">
                  <c:v>466.0</c:v>
                </c:pt>
                <c:pt idx="429">
                  <c:v>548.0</c:v>
                </c:pt>
                <c:pt idx="430">
                  <c:v>283.0</c:v>
                </c:pt>
                <c:pt idx="431">
                  <c:v>582.0</c:v>
                </c:pt>
                <c:pt idx="432">
                  <c:v>343.0</c:v>
                </c:pt>
                <c:pt idx="433">
                  <c:v>456.0</c:v>
                </c:pt>
                <c:pt idx="434">
                  <c:v>387.0</c:v>
                </c:pt>
                <c:pt idx="435">
                  <c:v>500.0</c:v>
                </c:pt>
                <c:pt idx="436">
                  <c:v>391.0</c:v>
                </c:pt>
                <c:pt idx="437">
                  <c:v>351.0</c:v>
                </c:pt>
                <c:pt idx="438">
                  <c:v>420.0</c:v>
                </c:pt>
                <c:pt idx="439">
                  <c:v>435.0</c:v>
                </c:pt>
                <c:pt idx="440">
                  <c:v>525.0</c:v>
                </c:pt>
                <c:pt idx="441">
                  <c:v>571.0</c:v>
                </c:pt>
                <c:pt idx="442">
                  <c:v>372.0</c:v>
                </c:pt>
                <c:pt idx="443">
                  <c:v>351.0</c:v>
                </c:pt>
                <c:pt idx="444">
                  <c:v>448.0</c:v>
                </c:pt>
                <c:pt idx="445">
                  <c:v>474.0</c:v>
                </c:pt>
                <c:pt idx="446">
                  <c:v>290.0</c:v>
                </c:pt>
                <c:pt idx="447">
                  <c:v>411.0</c:v>
                </c:pt>
                <c:pt idx="448">
                  <c:v>309.0</c:v>
                </c:pt>
                <c:pt idx="449">
                  <c:v>457.0</c:v>
                </c:pt>
                <c:pt idx="450">
                  <c:v>468.0</c:v>
                </c:pt>
                <c:pt idx="451">
                  <c:v>389.0</c:v>
                </c:pt>
                <c:pt idx="452">
                  <c:v>472.0</c:v>
                </c:pt>
                <c:pt idx="453">
                  <c:v>413.0</c:v>
                </c:pt>
                <c:pt idx="454">
                  <c:v>362.0</c:v>
                </c:pt>
                <c:pt idx="455">
                  <c:v>424.0</c:v>
                </c:pt>
                <c:pt idx="456">
                  <c:v>413.0</c:v>
                </c:pt>
                <c:pt idx="457">
                  <c:v>309.0</c:v>
                </c:pt>
                <c:pt idx="458">
                  <c:v>472.0</c:v>
                </c:pt>
                <c:pt idx="459">
                  <c:v>547.0</c:v>
                </c:pt>
                <c:pt idx="460">
                  <c:v>614.0</c:v>
                </c:pt>
                <c:pt idx="461">
                  <c:v>505.0</c:v>
                </c:pt>
                <c:pt idx="462">
                  <c:v>423.0</c:v>
                </c:pt>
                <c:pt idx="463">
                  <c:v>445.0</c:v>
                </c:pt>
                <c:pt idx="464">
                  <c:v>424.0</c:v>
                </c:pt>
                <c:pt idx="465">
                  <c:v>389.0</c:v>
                </c:pt>
                <c:pt idx="466">
                  <c:v>402.0</c:v>
                </c:pt>
                <c:pt idx="467">
                  <c:v>506.0</c:v>
                </c:pt>
                <c:pt idx="468">
                  <c:v>494.0</c:v>
                </c:pt>
                <c:pt idx="469">
                  <c:v>508.0</c:v>
                </c:pt>
                <c:pt idx="470">
                  <c:v>526.0</c:v>
                </c:pt>
                <c:pt idx="471">
                  <c:v>465.0</c:v>
                </c:pt>
                <c:pt idx="472">
                  <c:v>451.0</c:v>
                </c:pt>
                <c:pt idx="473">
                  <c:v>495.0</c:v>
                </c:pt>
                <c:pt idx="474">
                  <c:v>377.0</c:v>
                </c:pt>
                <c:pt idx="475">
                  <c:v>418.0</c:v>
                </c:pt>
                <c:pt idx="476">
                  <c:v>364.0</c:v>
                </c:pt>
                <c:pt idx="477">
                  <c:v>479.0</c:v>
                </c:pt>
                <c:pt idx="478">
                  <c:v>474.0</c:v>
                </c:pt>
                <c:pt idx="479">
                  <c:v>321.0</c:v>
                </c:pt>
                <c:pt idx="480">
                  <c:v>571.0</c:v>
                </c:pt>
                <c:pt idx="481">
                  <c:v>468.0</c:v>
                </c:pt>
                <c:pt idx="482">
                  <c:v>506.0</c:v>
                </c:pt>
                <c:pt idx="483">
                  <c:v>339.0</c:v>
                </c:pt>
                <c:pt idx="484">
                  <c:v>371.0</c:v>
                </c:pt>
                <c:pt idx="485">
                  <c:v>451.0</c:v>
                </c:pt>
                <c:pt idx="486">
                  <c:v>362.0</c:v>
                </c:pt>
                <c:pt idx="487">
                  <c:v>575.0</c:v>
                </c:pt>
                <c:pt idx="488">
                  <c:v>480.0</c:v>
                </c:pt>
                <c:pt idx="489">
                  <c:v>435.0</c:v>
                </c:pt>
                <c:pt idx="490">
                  <c:v>487.0</c:v>
                </c:pt>
                <c:pt idx="491">
                  <c:v>459.0</c:v>
                </c:pt>
                <c:pt idx="492">
                  <c:v>312.0</c:v>
                </c:pt>
                <c:pt idx="493">
                  <c:v>422.0</c:v>
                </c:pt>
                <c:pt idx="494">
                  <c:v>469.0</c:v>
                </c:pt>
                <c:pt idx="495">
                  <c:v>415.0</c:v>
                </c:pt>
                <c:pt idx="496">
                  <c:v>380.0</c:v>
                </c:pt>
                <c:pt idx="497">
                  <c:v>466.0</c:v>
                </c:pt>
                <c:pt idx="498">
                  <c:v>402.0</c:v>
                </c:pt>
                <c:pt idx="499">
                  <c:v>449.0</c:v>
                </c:pt>
                <c:pt idx="500">
                  <c:v>521.0</c:v>
                </c:pt>
                <c:pt idx="501">
                  <c:v>520.0</c:v>
                </c:pt>
                <c:pt idx="502">
                  <c:v>407.0</c:v>
                </c:pt>
                <c:pt idx="503">
                  <c:v>385.0</c:v>
                </c:pt>
                <c:pt idx="504">
                  <c:v>373.0</c:v>
                </c:pt>
                <c:pt idx="505">
                  <c:v>539.0</c:v>
                </c:pt>
                <c:pt idx="506">
                  <c:v>360.0</c:v>
                </c:pt>
                <c:pt idx="507">
                  <c:v>503.0</c:v>
                </c:pt>
                <c:pt idx="508">
                  <c:v>399.0</c:v>
                </c:pt>
                <c:pt idx="509">
                  <c:v>492.0</c:v>
                </c:pt>
                <c:pt idx="510">
                  <c:v>520.0</c:v>
                </c:pt>
                <c:pt idx="511">
                  <c:v>421.0</c:v>
                </c:pt>
                <c:pt idx="512">
                  <c:v>546.0</c:v>
                </c:pt>
                <c:pt idx="513">
                  <c:v>482.0</c:v>
                </c:pt>
                <c:pt idx="514">
                  <c:v>366.0</c:v>
                </c:pt>
                <c:pt idx="515">
                  <c:v>346.0</c:v>
                </c:pt>
                <c:pt idx="516">
                  <c:v>374.0</c:v>
                </c:pt>
                <c:pt idx="517">
                  <c:v>470.0</c:v>
                </c:pt>
                <c:pt idx="518">
                  <c:v>331.0</c:v>
                </c:pt>
                <c:pt idx="519">
                  <c:v>487.0</c:v>
                </c:pt>
                <c:pt idx="520">
                  <c:v>423.0</c:v>
                </c:pt>
                <c:pt idx="521">
                  <c:v>339.0</c:v>
                </c:pt>
                <c:pt idx="522">
                  <c:v>362.0</c:v>
                </c:pt>
                <c:pt idx="523">
                  <c:v>373.0</c:v>
                </c:pt>
                <c:pt idx="524">
                  <c:v>504.0</c:v>
                </c:pt>
                <c:pt idx="525">
                  <c:v>512.0</c:v>
                </c:pt>
                <c:pt idx="526">
                  <c:v>389.0</c:v>
                </c:pt>
                <c:pt idx="527">
                  <c:v>411.0</c:v>
                </c:pt>
                <c:pt idx="528">
                  <c:v>343.0</c:v>
                </c:pt>
                <c:pt idx="529">
                  <c:v>355.0</c:v>
                </c:pt>
                <c:pt idx="530">
                  <c:v>392.0</c:v>
                </c:pt>
                <c:pt idx="531">
                  <c:v>509.0</c:v>
                </c:pt>
                <c:pt idx="532">
                  <c:v>421.0</c:v>
                </c:pt>
                <c:pt idx="533">
                  <c:v>522.0</c:v>
                </c:pt>
                <c:pt idx="534">
                  <c:v>615.0</c:v>
                </c:pt>
                <c:pt idx="535">
                  <c:v>444.0</c:v>
                </c:pt>
                <c:pt idx="536">
                  <c:v>468.0</c:v>
                </c:pt>
                <c:pt idx="537">
                  <c:v>533.0</c:v>
                </c:pt>
                <c:pt idx="538">
                  <c:v>471.0</c:v>
                </c:pt>
                <c:pt idx="539">
                  <c:v>471.0</c:v>
                </c:pt>
                <c:pt idx="540">
                  <c:v>354.0</c:v>
                </c:pt>
                <c:pt idx="541">
                  <c:v>489.0</c:v>
                </c:pt>
                <c:pt idx="542">
                  <c:v>365.0</c:v>
                </c:pt>
                <c:pt idx="543">
                  <c:v>403.0</c:v>
                </c:pt>
                <c:pt idx="544">
                  <c:v>463.0</c:v>
                </c:pt>
                <c:pt idx="545">
                  <c:v>496.0</c:v>
                </c:pt>
                <c:pt idx="546">
                  <c:v>434.0</c:v>
                </c:pt>
                <c:pt idx="547">
                  <c:v>414.0</c:v>
                </c:pt>
                <c:pt idx="548">
                  <c:v>298.0</c:v>
                </c:pt>
                <c:pt idx="549">
                  <c:v>256.0</c:v>
                </c:pt>
                <c:pt idx="550">
                  <c:v>409.0</c:v>
                </c:pt>
                <c:pt idx="551">
                  <c:v>331.0</c:v>
                </c:pt>
                <c:pt idx="552">
                  <c:v>404.0</c:v>
                </c:pt>
                <c:pt idx="553">
                  <c:v>355.0</c:v>
                </c:pt>
                <c:pt idx="554">
                  <c:v>400.0</c:v>
                </c:pt>
                <c:pt idx="555">
                  <c:v>338.0</c:v>
                </c:pt>
                <c:pt idx="556">
                  <c:v>464.0</c:v>
                </c:pt>
                <c:pt idx="557">
                  <c:v>464.0</c:v>
                </c:pt>
                <c:pt idx="558">
                  <c:v>494.0</c:v>
                </c:pt>
                <c:pt idx="559">
                  <c:v>290.0</c:v>
                </c:pt>
                <c:pt idx="560">
                  <c:v>502.0</c:v>
                </c:pt>
                <c:pt idx="561">
                  <c:v>193.0</c:v>
                </c:pt>
                <c:pt idx="562">
                  <c:v>541.0</c:v>
                </c:pt>
                <c:pt idx="563">
                  <c:v>417.0</c:v>
                </c:pt>
                <c:pt idx="564">
                  <c:v>359.0</c:v>
                </c:pt>
                <c:pt idx="565">
                  <c:v>451.0</c:v>
                </c:pt>
                <c:pt idx="566">
                  <c:v>454.0</c:v>
                </c:pt>
                <c:pt idx="567">
                  <c:v>459.0</c:v>
                </c:pt>
                <c:pt idx="568">
                  <c:v>526.0</c:v>
                </c:pt>
                <c:pt idx="569">
                  <c:v>479.0</c:v>
                </c:pt>
                <c:pt idx="570">
                  <c:v>402.0</c:v>
                </c:pt>
                <c:pt idx="571">
                  <c:v>352.0</c:v>
                </c:pt>
                <c:pt idx="572">
                  <c:v>401.0</c:v>
                </c:pt>
                <c:pt idx="573">
                  <c:v>446.0</c:v>
                </c:pt>
                <c:pt idx="574">
                  <c:v>325.0</c:v>
                </c:pt>
                <c:pt idx="575">
                  <c:v>387.0</c:v>
                </c:pt>
                <c:pt idx="576">
                  <c:v>253.0</c:v>
                </c:pt>
                <c:pt idx="577">
                  <c:v>542.0</c:v>
                </c:pt>
                <c:pt idx="578">
                  <c:v>331.0</c:v>
                </c:pt>
                <c:pt idx="579">
                  <c:v>522.0</c:v>
                </c:pt>
                <c:pt idx="580">
                  <c:v>495.0</c:v>
                </c:pt>
                <c:pt idx="581">
                  <c:v>520.0</c:v>
                </c:pt>
                <c:pt idx="582">
                  <c:v>481.0</c:v>
                </c:pt>
                <c:pt idx="583">
                  <c:v>283.0</c:v>
                </c:pt>
                <c:pt idx="584">
                  <c:v>376.0</c:v>
                </c:pt>
                <c:pt idx="585">
                  <c:v>349.0</c:v>
                </c:pt>
                <c:pt idx="586">
                  <c:v>467.0</c:v>
                </c:pt>
                <c:pt idx="587">
                  <c:v>407.0</c:v>
                </c:pt>
                <c:pt idx="588">
                  <c:v>408.0</c:v>
                </c:pt>
                <c:pt idx="589">
                  <c:v>494.0</c:v>
                </c:pt>
                <c:pt idx="590">
                  <c:v>535.0</c:v>
                </c:pt>
                <c:pt idx="591">
                  <c:v>400.0</c:v>
                </c:pt>
                <c:pt idx="592">
                  <c:v>318.0</c:v>
                </c:pt>
                <c:pt idx="593">
                  <c:v>458.0</c:v>
                </c:pt>
                <c:pt idx="594">
                  <c:v>392.0</c:v>
                </c:pt>
                <c:pt idx="595">
                  <c:v>313.0</c:v>
                </c:pt>
                <c:pt idx="596">
                  <c:v>338.0</c:v>
                </c:pt>
                <c:pt idx="597">
                  <c:v>325.0</c:v>
                </c:pt>
                <c:pt idx="598">
                  <c:v>458.0</c:v>
                </c:pt>
                <c:pt idx="599">
                  <c:v>586.0</c:v>
                </c:pt>
                <c:pt idx="600">
                  <c:v>382.0</c:v>
                </c:pt>
                <c:pt idx="601">
                  <c:v>454.0</c:v>
                </c:pt>
                <c:pt idx="602">
                  <c:v>343.0</c:v>
                </c:pt>
                <c:pt idx="603">
                  <c:v>408.0</c:v>
                </c:pt>
                <c:pt idx="604">
                  <c:v>364.0</c:v>
                </c:pt>
                <c:pt idx="605">
                  <c:v>430.0</c:v>
                </c:pt>
                <c:pt idx="606">
                  <c:v>418.0</c:v>
                </c:pt>
                <c:pt idx="607">
                  <c:v>432.0</c:v>
                </c:pt>
                <c:pt idx="608">
                  <c:v>408.0</c:v>
                </c:pt>
                <c:pt idx="609">
                  <c:v>319.0</c:v>
                </c:pt>
                <c:pt idx="610">
                  <c:v>529.0</c:v>
                </c:pt>
                <c:pt idx="611">
                  <c:v>362.0</c:v>
                </c:pt>
                <c:pt idx="612">
                  <c:v>364.0</c:v>
                </c:pt>
                <c:pt idx="613">
                  <c:v>405.0</c:v>
                </c:pt>
                <c:pt idx="614">
                  <c:v>325.0</c:v>
                </c:pt>
                <c:pt idx="615">
                  <c:v>530.0</c:v>
                </c:pt>
                <c:pt idx="616">
                  <c:v>417.0</c:v>
                </c:pt>
                <c:pt idx="617">
                  <c:v>395.0</c:v>
                </c:pt>
                <c:pt idx="618">
                  <c:v>442.0</c:v>
                </c:pt>
                <c:pt idx="619">
                  <c:v>451.0</c:v>
                </c:pt>
                <c:pt idx="620">
                  <c:v>516.0</c:v>
                </c:pt>
                <c:pt idx="621">
                  <c:v>411.0</c:v>
                </c:pt>
                <c:pt idx="622">
                  <c:v>460.0</c:v>
                </c:pt>
                <c:pt idx="623">
                  <c:v>522.0</c:v>
                </c:pt>
                <c:pt idx="624">
                  <c:v>495.0</c:v>
                </c:pt>
                <c:pt idx="625">
                  <c:v>303.0</c:v>
                </c:pt>
                <c:pt idx="626">
                  <c:v>301.0</c:v>
                </c:pt>
                <c:pt idx="627">
                  <c:v>369.0</c:v>
                </c:pt>
                <c:pt idx="628">
                  <c:v>238.0</c:v>
                </c:pt>
                <c:pt idx="629">
                  <c:v>432.0</c:v>
                </c:pt>
                <c:pt idx="630">
                  <c:v>395.0</c:v>
                </c:pt>
                <c:pt idx="631">
                  <c:v>499.0</c:v>
                </c:pt>
                <c:pt idx="632">
                  <c:v>424.0</c:v>
                </c:pt>
                <c:pt idx="633">
                  <c:v>404.0</c:v>
                </c:pt>
                <c:pt idx="634">
                  <c:v>403.0</c:v>
                </c:pt>
                <c:pt idx="635">
                  <c:v>390.0</c:v>
                </c:pt>
                <c:pt idx="636">
                  <c:v>388.0</c:v>
                </c:pt>
                <c:pt idx="637">
                  <c:v>508.0</c:v>
                </c:pt>
                <c:pt idx="638">
                  <c:v>528.0</c:v>
                </c:pt>
                <c:pt idx="639">
                  <c:v>476.0</c:v>
                </c:pt>
                <c:pt idx="640">
                  <c:v>585.0</c:v>
                </c:pt>
                <c:pt idx="641">
                  <c:v>459.0</c:v>
                </c:pt>
                <c:pt idx="642">
                  <c:v>473.0</c:v>
                </c:pt>
                <c:pt idx="643">
                  <c:v>486.0</c:v>
                </c:pt>
                <c:pt idx="644">
                  <c:v>427.0</c:v>
                </c:pt>
                <c:pt idx="645">
                  <c:v>362.0</c:v>
                </c:pt>
                <c:pt idx="646">
                  <c:v>462.0</c:v>
                </c:pt>
                <c:pt idx="647">
                  <c:v>470.0</c:v>
                </c:pt>
                <c:pt idx="648">
                  <c:v>388.0</c:v>
                </c:pt>
                <c:pt idx="649">
                  <c:v>524.0</c:v>
                </c:pt>
                <c:pt idx="650">
                  <c:v>432.0</c:v>
                </c:pt>
                <c:pt idx="651">
                  <c:v>368.0</c:v>
                </c:pt>
                <c:pt idx="652">
                  <c:v>368.0</c:v>
                </c:pt>
                <c:pt idx="653">
                  <c:v>532.0</c:v>
                </c:pt>
                <c:pt idx="654">
                  <c:v>566.0</c:v>
                </c:pt>
                <c:pt idx="655">
                  <c:v>391.0</c:v>
                </c:pt>
                <c:pt idx="656">
                  <c:v>534.0</c:v>
                </c:pt>
                <c:pt idx="657">
                  <c:v>478.0</c:v>
                </c:pt>
                <c:pt idx="658">
                  <c:v>452.0</c:v>
                </c:pt>
                <c:pt idx="659">
                  <c:v>351.0</c:v>
                </c:pt>
                <c:pt idx="660">
                  <c:v>566.0</c:v>
                </c:pt>
                <c:pt idx="661">
                  <c:v>400.0</c:v>
                </c:pt>
                <c:pt idx="662">
                  <c:v>314.0</c:v>
                </c:pt>
                <c:pt idx="663">
                  <c:v>344.0</c:v>
                </c:pt>
                <c:pt idx="664">
                  <c:v>358.0</c:v>
                </c:pt>
                <c:pt idx="665">
                  <c:v>476.0</c:v>
                </c:pt>
                <c:pt idx="666">
                  <c:v>420.0</c:v>
                </c:pt>
                <c:pt idx="667">
                  <c:v>342.0</c:v>
                </c:pt>
                <c:pt idx="668">
                  <c:v>436.0</c:v>
                </c:pt>
                <c:pt idx="669">
                  <c:v>372.0</c:v>
                </c:pt>
                <c:pt idx="670">
                  <c:v>452.0</c:v>
                </c:pt>
                <c:pt idx="671">
                  <c:v>392.0</c:v>
                </c:pt>
                <c:pt idx="672">
                  <c:v>429.0</c:v>
                </c:pt>
                <c:pt idx="673">
                  <c:v>387.0</c:v>
                </c:pt>
                <c:pt idx="674">
                  <c:v>433.0</c:v>
                </c:pt>
                <c:pt idx="675">
                  <c:v>476.0</c:v>
                </c:pt>
                <c:pt idx="676">
                  <c:v>367.0</c:v>
                </c:pt>
                <c:pt idx="677">
                  <c:v>422.0</c:v>
                </c:pt>
                <c:pt idx="678">
                  <c:v>193.0</c:v>
                </c:pt>
                <c:pt idx="679">
                  <c:v>412.0</c:v>
                </c:pt>
                <c:pt idx="680">
                  <c:v>378.0</c:v>
                </c:pt>
                <c:pt idx="681">
                  <c:v>446.0</c:v>
                </c:pt>
                <c:pt idx="682">
                  <c:v>323.0</c:v>
                </c:pt>
                <c:pt idx="683">
                  <c:v>303.0</c:v>
                </c:pt>
                <c:pt idx="684">
                  <c:v>500.0</c:v>
                </c:pt>
                <c:pt idx="685">
                  <c:v>468.0</c:v>
                </c:pt>
                <c:pt idx="686">
                  <c:v>430.0</c:v>
                </c:pt>
                <c:pt idx="687">
                  <c:v>277.0</c:v>
                </c:pt>
                <c:pt idx="688">
                  <c:v>480.0</c:v>
                </c:pt>
                <c:pt idx="689">
                  <c:v>415.0</c:v>
                </c:pt>
                <c:pt idx="690">
                  <c:v>402.0</c:v>
                </c:pt>
                <c:pt idx="691">
                  <c:v>305.0</c:v>
                </c:pt>
                <c:pt idx="692">
                  <c:v>502.0</c:v>
                </c:pt>
                <c:pt idx="693">
                  <c:v>482.0</c:v>
                </c:pt>
                <c:pt idx="694">
                  <c:v>518.0</c:v>
                </c:pt>
                <c:pt idx="695">
                  <c:v>376.0</c:v>
                </c:pt>
                <c:pt idx="696">
                  <c:v>290.0</c:v>
                </c:pt>
                <c:pt idx="697">
                  <c:v>457.0</c:v>
                </c:pt>
                <c:pt idx="698">
                  <c:v>556.0</c:v>
                </c:pt>
                <c:pt idx="699">
                  <c:v>446.0</c:v>
                </c:pt>
                <c:pt idx="700">
                  <c:v>491.0</c:v>
                </c:pt>
                <c:pt idx="701">
                  <c:v>468.0</c:v>
                </c:pt>
                <c:pt idx="702">
                  <c:v>298.0</c:v>
                </c:pt>
                <c:pt idx="703">
                  <c:v>405.0</c:v>
                </c:pt>
                <c:pt idx="704">
                  <c:v>372.0</c:v>
                </c:pt>
                <c:pt idx="705">
                  <c:v>471.0</c:v>
                </c:pt>
                <c:pt idx="706">
                  <c:v>400.0</c:v>
                </c:pt>
                <c:pt idx="707">
                  <c:v>366.0</c:v>
                </c:pt>
                <c:pt idx="708">
                  <c:v>403.0</c:v>
                </c:pt>
                <c:pt idx="709">
                  <c:v>603.0</c:v>
                </c:pt>
                <c:pt idx="710">
                  <c:v>463.0</c:v>
                </c:pt>
                <c:pt idx="711">
                  <c:v>367.0</c:v>
                </c:pt>
                <c:pt idx="712">
                  <c:v>422.0</c:v>
                </c:pt>
                <c:pt idx="713">
                  <c:v>439.0</c:v>
                </c:pt>
                <c:pt idx="714">
                  <c:v>324.0</c:v>
                </c:pt>
                <c:pt idx="715">
                  <c:v>414.0</c:v>
                </c:pt>
                <c:pt idx="716">
                  <c:v>424.0</c:v>
                </c:pt>
                <c:pt idx="717">
                  <c:v>379.0</c:v>
                </c:pt>
                <c:pt idx="718">
                  <c:v>544.0</c:v>
                </c:pt>
                <c:pt idx="719">
                  <c:v>520.0</c:v>
                </c:pt>
                <c:pt idx="720">
                  <c:v>387.0</c:v>
                </c:pt>
                <c:pt idx="721">
                  <c:v>385.0</c:v>
                </c:pt>
                <c:pt idx="722">
                  <c:v>482.0</c:v>
                </c:pt>
                <c:pt idx="723">
                  <c:v>471.0</c:v>
                </c:pt>
                <c:pt idx="724">
                  <c:v>376.0</c:v>
                </c:pt>
                <c:pt idx="725">
                  <c:v>397.0</c:v>
                </c:pt>
                <c:pt idx="726">
                  <c:v>318.0</c:v>
                </c:pt>
                <c:pt idx="727">
                  <c:v>452.0</c:v>
                </c:pt>
                <c:pt idx="728">
                  <c:v>463.0</c:v>
                </c:pt>
                <c:pt idx="729">
                  <c:v>569.0</c:v>
                </c:pt>
                <c:pt idx="730">
                  <c:v>283.0</c:v>
                </c:pt>
                <c:pt idx="731">
                  <c:v>471.0</c:v>
                </c:pt>
                <c:pt idx="732">
                  <c:v>324.0</c:v>
                </c:pt>
                <c:pt idx="733">
                  <c:v>294.0</c:v>
                </c:pt>
                <c:pt idx="734">
                  <c:v>439.0</c:v>
                </c:pt>
                <c:pt idx="735">
                  <c:v>326.0</c:v>
                </c:pt>
                <c:pt idx="736">
                  <c:v>448.0</c:v>
                </c:pt>
                <c:pt idx="737">
                  <c:v>425.0</c:v>
                </c:pt>
                <c:pt idx="738">
                  <c:v>471.0</c:v>
                </c:pt>
                <c:pt idx="739">
                  <c:v>459.0</c:v>
                </c:pt>
                <c:pt idx="740">
                  <c:v>446.0</c:v>
                </c:pt>
                <c:pt idx="741">
                  <c:v>449.0</c:v>
                </c:pt>
                <c:pt idx="742">
                  <c:v>568.0</c:v>
                </c:pt>
                <c:pt idx="743">
                  <c:v>484.0</c:v>
                </c:pt>
                <c:pt idx="744">
                  <c:v>427.0</c:v>
                </c:pt>
                <c:pt idx="745">
                  <c:v>451.0</c:v>
                </c:pt>
                <c:pt idx="746">
                  <c:v>407.0</c:v>
                </c:pt>
                <c:pt idx="747">
                  <c:v>316.0</c:v>
                </c:pt>
                <c:pt idx="748">
                  <c:v>437.0</c:v>
                </c:pt>
                <c:pt idx="749">
                  <c:v>421.0</c:v>
                </c:pt>
                <c:pt idx="750">
                  <c:v>398.0</c:v>
                </c:pt>
                <c:pt idx="751">
                  <c:v>366.0</c:v>
                </c:pt>
                <c:pt idx="752">
                  <c:v>251.0</c:v>
                </c:pt>
                <c:pt idx="753">
                  <c:v>483.0</c:v>
                </c:pt>
                <c:pt idx="754">
                  <c:v>352.0</c:v>
                </c:pt>
                <c:pt idx="755">
                  <c:v>392.0</c:v>
                </c:pt>
                <c:pt idx="756">
                  <c:v>435.0</c:v>
                </c:pt>
                <c:pt idx="757">
                  <c:v>449.0</c:v>
                </c:pt>
                <c:pt idx="758">
                  <c:v>506.0</c:v>
                </c:pt>
                <c:pt idx="759">
                  <c:v>357.0</c:v>
                </c:pt>
                <c:pt idx="760">
                  <c:v>442.0</c:v>
                </c:pt>
                <c:pt idx="761">
                  <c:v>330.0</c:v>
                </c:pt>
                <c:pt idx="762">
                  <c:v>361.0</c:v>
                </c:pt>
                <c:pt idx="763">
                  <c:v>421.0</c:v>
                </c:pt>
                <c:pt idx="764">
                  <c:v>316.0</c:v>
                </c:pt>
                <c:pt idx="765">
                  <c:v>524.0</c:v>
                </c:pt>
                <c:pt idx="766">
                  <c:v>380.0</c:v>
                </c:pt>
                <c:pt idx="767">
                  <c:v>488.0</c:v>
                </c:pt>
                <c:pt idx="768">
                  <c:v>442.0</c:v>
                </c:pt>
                <c:pt idx="769">
                  <c:v>411.0</c:v>
                </c:pt>
                <c:pt idx="770">
                  <c:v>539.0</c:v>
                </c:pt>
                <c:pt idx="771">
                  <c:v>373.0</c:v>
                </c:pt>
                <c:pt idx="772">
                  <c:v>423.0</c:v>
                </c:pt>
                <c:pt idx="773">
                  <c:v>381.0</c:v>
                </c:pt>
                <c:pt idx="774">
                  <c:v>380.0</c:v>
                </c:pt>
                <c:pt idx="775">
                  <c:v>439.0</c:v>
                </c:pt>
                <c:pt idx="776">
                  <c:v>501.0</c:v>
                </c:pt>
                <c:pt idx="777">
                  <c:v>359.0</c:v>
                </c:pt>
                <c:pt idx="778">
                  <c:v>573.0</c:v>
                </c:pt>
                <c:pt idx="779">
                  <c:v>415.0</c:v>
                </c:pt>
                <c:pt idx="780">
                  <c:v>426.0</c:v>
                </c:pt>
                <c:pt idx="781">
                  <c:v>415.0</c:v>
                </c:pt>
                <c:pt idx="782">
                  <c:v>345.0</c:v>
                </c:pt>
                <c:pt idx="783">
                  <c:v>269.0</c:v>
                </c:pt>
                <c:pt idx="784">
                  <c:v>424.0</c:v>
                </c:pt>
                <c:pt idx="785">
                  <c:v>429.0</c:v>
                </c:pt>
                <c:pt idx="786">
                  <c:v>372.0</c:v>
                </c:pt>
                <c:pt idx="787">
                  <c:v>258.0</c:v>
                </c:pt>
                <c:pt idx="788">
                  <c:v>375.0</c:v>
                </c:pt>
                <c:pt idx="789">
                  <c:v>389.0</c:v>
                </c:pt>
                <c:pt idx="790">
                  <c:v>437.0</c:v>
                </c:pt>
                <c:pt idx="791">
                  <c:v>263.0</c:v>
                </c:pt>
                <c:pt idx="792">
                  <c:v>420.0</c:v>
                </c:pt>
                <c:pt idx="793">
                  <c:v>350.0</c:v>
                </c:pt>
                <c:pt idx="794">
                  <c:v>542.0</c:v>
                </c:pt>
                <c:pt idx="795">
                  <c:v>329.0</c:v>
                </c:pt>
                <c:pt idx="796">
                  <c:v>377.0</c:v>
                </c:pt>
                <c:pt idx="797">
                  <c:v>488.0</c:v>
                </c:pt>
                <c:pt idx="798">
                  <c:v>541.0</c:v>
                </c:pt>
                <c:pt idx="799">
                  <c:v>198.0</c:v>
                </c:pt>
                <c:pt idx="800">
                  <c:v>388.0</c:v>
                </c:pt>
                <c:pt idx="801">
                  <c:v>523.0</c:v>
                </c:pt>
                <c:pt idx="802">
                  <c:v>408.0</c:v>
                </c:pt>
                <c:pt idx="803">
                  <c:v>430.0</c:v>
                </c:pt>
                <c:pt idx="804">
                  <c:v>288.0</c:v>
                </c:pt>
                <c:pt idx="805">
                  <c:v>344.0</c:v>
                </c:pt>
                <c:pt idx="806">
                  <c:v>446.0</c:v>
                </c:pt>
                <c:pt idx="807">
                  <c:v>364.0</c:v>
                </c:pt>
                <c:pt idx="808">
                  <c:v>481.0</c:v>
                </c:pt>
                <c:pt idx="809">
                  <c:v>358.0</c:v>
                </c:pt>
                <c:pt idx="810">
                  <c:v>455.0</c:v>
                </c:pt>
                <c:pt idx="811">
                  <c:v>467.0</c:v>
                </c:pt>
                <c:pt idx="812">
                  <c:v>423.0</c:v>
                </c:pt>
                <c:pt idx="813">
                  <c:v>258.0</c:v>
                </c:pt>
                <c:pt idx="814">
                  <c:v>508.0</c:v>
                </c:pt>
                <c:pt idx="815">
                  <c:v>456.0</c:v>
                </c:pt>
                <c:pt idx="816">
                  <c:v>488.0</c:v>
                </c:pt>
                <c:pt idx="817">
                  <c:v>360.0</c:v>
                </c:pt>
                <c:pt idx="818">
                  <c:v>385.0</c:v>
                </c:pt>
                <c:pt idx="819">
                  <c:v>542.0</c:v>
                </c:pt>
                <c:pt idx="820">
                  <c:v>373.0</c:v>
                </c:pt>
                <c:pt idx="821">
                  <c:v>350.0</c:v>
                </c:pt>
                <c:pt idx="822">
                  <c:v>425.0</c:v>
                </c:pt>
                <c:pt idx="823">
                  <c:v>538.0</c:v>
                </c:pt>
                <c:pt idx="824">
                  <c:v>427.0</c:v>
                </c:pt>
                <c:pt idx="825">
                  <c:v>517.0</c:v>
                </c:pt>
                <c:pt idx="826">
                  <c:v>531.0</c:v>
                </c:pt>
                <c:pt idx="827">
                  <c:v>378.0</c:v>
                </c:pt>
                <c:pt idx="828">
                  <c:v>409.0</c:v>
                </c:pt>
                <c:pt idx="829">
                  <c:v>392.0</c:v>
                </c:pt>
                <c:pt idx="830">
                  <c:v>295.0</c:v>
                </c:pt>
                <c:pt idx="831">
                  <c:v>302.0</c:v>
                </c:pt>
                <c:pt idx="832">
                  <c:v>426.0</c:v>
                </c:pt>
                <c:pt idx="833">
                  <c:v>509.0</c:v>
                </c:pt>
                <c:pt idx="834">
                  <c:v>421.0</c:v>
                </c:pt>
                <c:pt idx="835">
                  <c:v>390.0</c:v>
                </c:pt>
                <c:pt idx="836">
                  <c:v>472.0</c:v>
                </c:pt>
                <c:pt idx="837">
                  <c:v>325.0</c:v>
                </c:pt>
                <c:pt idx="838">
                  <c:v>359.0</c:v>
                </c:pt>
                <c:pt idx="839">
                  <c:v>429.0</c:v>
                </c:pt>
                <c:pt idx="840">
                  <c:v>381.0</c:v>
                </c:pt>
                <c:pt idx="841">
                  <c:v>392.0</c:v>
                </c:pt>
                <c:pt idx="842">
                  <c:v>420.0</c:v>
                </c:pt>
                <c:pt idx="843">
                  <c:v>364.0</c:v>
                </c:pt>
                <c:pt idx="844">
                  <c:v>491.0</c:v>
                </c:pt>
                <c:pt idx="845">
                  <c:v>440.0</c:v>
                </c:pt>
                <c:pt idx="846">
                  <c:v>452.0</c:v>
                </c:pt>
                <c:pt idx="847">
                  <c:v>503.0</c:v>
                </c:pt>
                <c:pt idx="848">
                  <c:v>473.0</c:v>
                </c:pt>
                <c:pt idx="849">
                  <c:v>456.0</c:v>
                </c:pt>
                <c:pt idx="850">
                  <c:v>486.0</c:v>
                </c:pt>
                <c:pt idx="851">
                  <c:v>475.0</c:v>
                </c:pt>
                <c:pt idx="852">
                  <c:v>393.0</c:v>
                </c:pt>
                <c:pt idx="853">
                  <c:v>500.0</c:v>
                </c:pt>
                <c:pt idx="854">
                  <c:v>429.0</c:v>
                </c:pt>
                <c:pt idx="855">
                  <c:v>478.0</c:v>
                </c:pt>
                <c:pt idx="856">
                  <c:v>465.0</c:v>
                </c:pt>
                <c:pt idx="857">
                  <c:v>466.0</c:v>
                </c:pt>
                <c:pt idx="858">
                  <c:v>400.0</c:v>
                </c:pt>
                <c:pt idx="859">
                  <c:v>491.0</c:v>
                </c:pt>
                <c:pt idx="860">
                  <c:v>374.0</c:v>
                </c:pt>
                <c:pt idx="861">
                  <c:v>392.0</c:v>
                </c:pt>
                <c:pt idx="862">
                  <c:v>427.0</c:v>
                </c:pt>
                <c:pt idx="863">
                  <c:v>367.0</c:v>
                </c:pt>
                <c:pt idx="864">
                  <c:v>426.0</c:v>
                </c:pt>
                <c:pt idx="865">
                  <c:v>446.0</c:v>
                </c:pt>
                <c:pt idx="866">
                  <c:v>413.0</c:v>
                </c:pt>
                <c:pt idx="867">
                  <c:v>290.0</c:v>
                </c:pt>
                <c:pt idx="868">
                  <c:v>483.0</c:v>
                </c:pt>
                <c:pt idx="869">
                  <c:v>366.0</c:v>
                </c:pt>
                <c:pt idx="870">
                  <c:v>389.0</c:v>
                </c:pt>
                <c:pt idx="871">
                  <c:v>345.0</c:v>
                </c:pt>
                <c:pt idx="872">
                  <c:v>401.0</c:v>
                </c:pt>
                <c:pt idx="873">
                  <c:v>267.0</c:v>
                </c:pt>
                <c:pt idx="874">
                  <c:v>482.0</c:v>
                </c:pt>
                <c:pt idx="875">
                  <c:v>436.0</c:v>
                </c:pt>
                <c:pt idx="876">
                  <c:v>196.0</c:v>
                </c:pt>
                <c:pt idx="877">
                  <c:v>565.0</c:v>
                </c:pt>
                <c:pt idx="878">
                  <c:v>385.0</c:v>
                </c:pt>
                <c:pt idx="879">
                  <c:v>402.0</c:v>
                </c:pt>
                <c:pt idx="880">
                  <c:v>491.0</c:v>
                </c:pt>
                <c:pt idx="881">
                  <c:v>498.0</c:v>
                </c:pt>
                <c:pt idx="882">
                  <c:v>400.0</c:v>
                </c:pt>
                <c:pt idx="883">
                  <c:v>570.0</c:v>
                </c:pt>
                <c:pt idx="884">
                  <c:v>449.0</c:v>
                </c:pt>
                <c:pt idx="885">
                  <c:v>407.0</c:v>
                </c:pt>
                <c:pt idx="886">
                  <c:v>346.0</c:v>
                </c:pt>
                <c:pt idx="887">
                  <c:v>307.0</c:v>
                </c:pt>
                <c:pt idx="888">
                  <c:v>313.0</c:v>
                </c:pt>
                <c:pt idx="889">
                  <c:v>442.0</c:v>
                </c:pt>
                <c:pt idx="890">
                  <c:v>369.0</c:v>
                </c:pt>
                <c:pt idx="891">
                  <c:v>441.0</c:v>
                </c:pt>
                <c:pt idx="892">
                  <c:v>373.0</c:v>
                </c:pt>
                <c:pt idx="893">
                  <c:v>351.0</c:v>
                </c:pt>
                <c:pt idx="894">
                  <c:v>413.0</c:v>
                </c:pt>
                <c:pt idx="895">
                  <c:v>514.0</c:v>
                </c:pt>
                <c:pt idx="896">
                  <c:v>455.0</c:v>
                </c:pt>
                <c:pt idx="897">
                  <c:v>379.0</c:v>
                </c:pt>
                <c:pt idx="898">
                  <c:v>425.0</c:v>
                </c:pt>
                <c:pt idx="899">
                  <c:v>310.0</c:v>
                </c:pt>
                <c:pt idx="900">
                  <c:v>391.0</c:v>
                </c:pt>
                <c:pt idx="901">
                  <c:v>397.0</c:v>
                </c:pt>
                <c:pt idx="902">
                  <c:v>480.0</c:v>
                </c:pt>
                <c:pt idx="903">
                  <c:v>390.0</c:v>
                </c:pt>
                <c:pt idx="904">
                  <c:v>620.0</c:v>
                </c:pt>
                <c:pt idx="905">
                  <c:v>463.0</c:v>
                </c:pt>
                <c:pt idx="906">
                  <c:v>506.0</c:v>
                </c:pt>
                <c:pt idx="907">
                  <c:v>292.0</c:v>
                </c:pt>
                <c:pt idx="908">
                  <c:v>481.0</c:v>
                </c:pt>
                <c:pt idx="909">
                  <c:v>406.0</c:v>
                </c:pt>
                <c:pt idx="910">
                  <c:v>419.0</c:v>
                </c:pt>
                <c:pt idx="911">
                  <c:v>538.0</c:v>
                </c:pt>
                <c:pt idx="912">
                  <c:v>559.0</c:v>
                </c:pt>
                <c:pt idx="913">
                  <c:v>462.0</c:v>
                </c:pt>
                <c:pt idx="914">
                  <c:v>489.0</c:v>
                </c:pt>
                <c:pt idx="915">
                  <c:v>434.0</c:v>
                </c:pt>
                <c:pt idx="916">
                  <c:v>337.0</c:v>
                </c:pt>
                <c:pt idx="917">
                  <c:v>345.0</c:v>
                </c:pt>
                <c:pt idx="918">
                  <c:v>275.0</c:v>
                </c:pt>
                <c:pt idx="919">
                  <c:v>384.0</c:v>
                </c:pt>
                <c:pt idx="920">
                  <c:v>428.0</c:v>
                </c:pt>
                <c:pt idx="921">
                  <c:v>492.0</c:v>
                </c:pt>
                <c:pt idx="922">
                  <c:v>397.0</c:v>
                </c:pt>
                <c:pt idx="923">
                  <c:v>313.0</c:v>
                </c:pt>
                <c:pt idx="924">
                  <c:v>408.0</c:v>
                </c:pt>
                <c:pt idx="925">
                  <c:v>397.0</c:v>
                </c:pt>
                <c:pt idx="926">
                  <c:v>316.0</c:v>
                </c:pt>
                <c:pt idx="927">
                  <c:v>414.0</c:v>
                </c:pt>
                <c:pt idx="928">
                  <c:v>427.0</c:v>
                </c:pt>
                <c:pt idx="929">
                  <c:v>377.0</c:v>
                </c:pt>
                <c:pt idx="930">
                  <c:v>465.0</c:v>
                </c:pt>
                <c:pt idx="931">
                  <c:v>482.0</c:v>
                </c:pt>
                <c:pt idx="932">
                  <c:v>395.0</c:v>
                </c:pt>
                <c:pt idx="933">
                  <c:v>538.0</c:v>
                </c:pt>
                <c:pt idx="934">
                  <c:v>335.0</c:v>
                </c:pt>
                <c:pt idx="935">
                  <c:v>429.0</c:v>
                </c:pt>
                <c:pt idx="936">
                  <c:v>440.0</c:v>
                </c:pt>
                <c:pt idx="937">
                  <c:v>384.0</c:v>
                </c:pt>
                <c:pt idx="938">
                  <c:v>586.0</c:v>
                </c:pt>
                <c:pt idx="939">
                  <c:v>405.0</c:v>
                </c:pt>
                <c:pt idx="940">
                  <c:v>440.0</c:v>
                </c:pt>
                <c:pt idx="941">
                  <c:v>411.0</c:v>
                </c:pt>
                <c:pt idx="942">
                  <c:v>362.0</c:v>
                </c:pt>
                <c:pt idx="943">
                  <c:v>422.0</c:v>
                </c:pt>
                <c:pt idx="944">
                  <c:v>419.0</c:v>
                </c:pt>
                <c:pt idx="945">
                  <c:v>267.0</c:v>
                </c:pt>
                <c:pt idx="946">
                  <c:v>503.0</c:v>
                </c:pt>
                <c:pt idx="947">
                  <c:v>439.0</c:v>
                </c:pt>
                <c:pt idx="948">
                  <c:v>287.0</c:v>
                </c:pt>
                <c:pt idx="949">
                  <c:v>388.0</c:v>
                </c:pt>
                <c:pt idx="950">
                  <c:v>492.0</c:v>
                </c:pt>
                <c:pt idx="951">
                  <c:v>377.0</c:v>
                </c:pt>
                <c:pt idx="952">
                  <c:v>540.0</c:v>
                </c:pt>
                <c:pt idx="953">
                  <c:v>594.0</c:v>
                </c:pt>
                <c:pt idx="954">
                  <c:v>297.0</c:v>
                </c:pt>
                <c:pt idx="955">
                  <c:v>436.0</c:v>
                </c:pt>
                <c:pt idx="956">
                  <c:v>424.0</c:v>
                </c:pt>
                <c:pt idx="957">
                  <c:v>436.0</c:v>
                </c:pt>
                <c:pt idx="958">
                  <c:v>350.0</c:v>
                </c:pt>
                <c:pt idx="959">
                  <c:v>375.0</c:v>
                </c:pt>
                <c:pt idx="960">
                  <c:v>524.0</c:v>
                </c:pt>
                <c:pt idx="961">
                  <c:v>378.0</c:v>
                </c:pt>
                <c:pt idx="962">
                  <c:v>349.0</c:v>
                </c:pt>
                <c:pt idx="963">
                  <c:v>371.0</c:v>
                </c:pt>
                <c:pt idx="964">
                  <c:v>262.0</c:v>
                </c:pt>
                <c:pt idx="965">
                  <c:v>432.0</c:v>
                </c:pt>
                <c:pt idx="966">
                  <c:v>304.0</c:v>
                </c:pt>
                <c:pt idx="967">
                  <c:v>489.0</c:v>
                </c:pt>
                <c:pt idx="968">
                  <c:v>365.0</c:v>
                </c:pt>
                <c:pt idx="969">
                  <c:v>387.0</c:v>
                </c:pt>
                <c:pt idx="970">
                  <c:v>495.0</c:v>
                </c:pt>
                <c:pt idx="971">
                  <c:v>506.0</c:v>
                </c:pt>
                <c:pt idx="972">
                  <c:v>482.0</c:v>
                </c:pt>
                <c:pt idx="973">
                  <c:v>269.0</c:v>
                </c:pt>
                <c:pt idx="974">
                  <c:v>508.0</c:v>
                </c:pt>
                <c:pt idx="975">
                  <c:v>401.0</c:v>
                </c:pt>
                <c:pt idx="976">
                  <c:v>410.0</c:v>
                </c:pt>
                <c:pt idx="977">
                  <c:v>309.0</c:v>
                </c:pt>
                <c:pt idx="978">
                  <c:v>486.0</c:v>
                </c:pt>
                <c:pt idx="979">
                  <c:v>464.0</c:v>
                </c:pt>
                <c:pt idx="980">
                  <c:v>438.0</c:v>
                </c:pt>
                <c:pt idx="981">
                  <c:v>369.0</c:v>
                </c:pt>
                <c:pt idx="982">
                  <c:v>325.0</c:v>
                </c:pt>
                <c:pt idx="983">
                  <c:v>203.0</c:v>
                </c:pt>
                <c:pt idx="984">
                  <c:v>452.0</c:v>
                </c:pt>
                <c:pt idx="985">
                  <c:v>451.0</c:v>
                </c:pt>
                <c:pt idx="986">
                  <c:v>466.0</c:v>
                </c:pt>
                <c:pt idx="987">
                  <c:v>278.0</c:v>
                </c:pt>
                <c:pt idx="988">
                  <c:v>367.0</c:v>
                </c:pt>
                <c:pt idx="989">
                  <c:v>435.0</c:v>
                </c:pt>
                <c:pt idx="990">
                  <c:v>302.0</c:v>
                </c:pt>
                <c:pt idx="991">
                  <c:v>471.0</c:v>
                </c:pt>
                <c:pt idx="992">
                  <c:v>381.0</c:v>
                </c:pt>
                <c:pt idx="993">
                  <c:v>293.0</c:v>
                </c:pt>
                <c:pt idx="994">
                  <c:v>397.0</c:v>
                </c:pt>
                <c:pt idx="995">
                  <c:v>450.0</c:v>
                </c:pt>
                <c:pt idx="996">
                  <c:v>432.0</c:v>
                </c:pt>
                <c:pt idx="997">
                  <c:v>429.0</c:v>
                </c:pt>
                <c:pt idx="998">
                  <c:v>210.0</c:v>
                </c:pt>
                <c:pt idx="999">
                  <c:v>307.0</c:v>
                </c:pt>
                <c:pt idx="1000">
                  <c:v>451.0</c:v>
                </c:pt>
                <c:pt idx="1001">
                  <c:v>435.0</c:v>
                </c:pt>
                <c:pt idx="1002">
                  <c:v>429.0</c:v>
                </c:pt>
                <c:pt idx="1003">
                  <c:v>405.0</c:v>
                </c:pt>
                <c:pt idx="1004">
                  <c:v>433.0</c:v>
                </c:pt>
                <c:pt idx="1005">
                  <c:v>276.0</c:v>
                </c:pt>
                <c:pt idx="1006">
                  <c:v>331.0</c:v>
                </c:pt>
                <c:pt idx="1007">
                  <c:v>249.0</c:v>
                </c:pt>
                <c:pt idx="1008">
                  <c:v>339.0</c:v>
                </c:pt>
                <c:pt idx="1009">
                  <c:v>382.0</c:v>
                </c:pt>
                <c:pt idx="1010">
                  <c:v>479.0</c:v>
                </c:pt>
                <c:pt idx="1011">
                  <c:v>267.0</c:v>
                </c:pt>
                <c:pt idx="1012">
                  <c:v>421.0</c:v>
                </c:pt>
                <c:pt idx="1013">
                  <c:v>444.0</c:v>
                </c:pt>
                <c:pt idx="1014">
                  <c:v>462.0</c:v>
                </c:pt>
                <c:pt idx="1015">
                  <c:v>280.0</c:v>
                </c:pt>
                <c:pt idx="1016">
                  <c:v>255.0</c:v>
                </c:pt>
                <c:pt idx="1017">
                  <c:v>324.0</c:v>
                </c:pt>
                <c:pt idx="1018">
                  <c:v>559.0</c:v>
                </c:pt>
                <c:pt idx="1019">
                  <c:v>539.0</c:v>
                </c:pt>
                <c:pt idx="1020">
                  <c:v>377.0</c:v>
                </c:pt>
                <c:pt idx="1021">
                  <c:v>442.0</c:v>
                </c:pt>
                <c:pt idx="1022">
                  <c:v>254.0</c:v>
                </c:pt>
                <c:pt idx="1023">
                  <c:v>353.0</c:v>
                </c:pt>
                <c:pt idx="1024">
                  <c:v>466.0</c:v>
                </c:pt>
                <c:pt idx="1025">
                  <c:v>455.0</c:v>
                </c:pt>
                <c:pt idx="1026">
                  <c:v>401.0</c:v>
                </c:pt>
                <c:pt idx="1027">
                  <c:v>486.0</c:v>
                </c:pt>
                <c:pt idx="1028">
                  <c:v>430.0</c:v>
                </c:pt>
                <c:pt idx="1029">
                  <c:v>258.0</c:v>
                </c:pt>
                <c:pt idx="1030">
                  <c:v>378.0</c:v>
                </c:pt>
                <c:pt idx="1031">
                  <c:v>499.0</c:v>
                </c:pt>
                <c:pt idx="1032">
                  <c:v>494.0</c:v>
                </c:pt>
                <c:pt idx="1033">
                  <c:v>312.0</c:v>
                </c:pt>
                <c:pt idx="1034">
                  <c:v>326.0</c:v>
                </c:pt>
                <c:pt idx="1035">
                  <c:v>417.0</c:v>
                </c:pt>
                <c:pt idx="1036">
                  <c:v>496.0</c:v>
                </c:pt>
                <c:pt idx="1037">
                  <c:v>540.0</c:v>
                </c:pt>
                <c:pt idx="1038">
                  <c:v>540.0</c:v>
                </c:pt>
                <c:pt idx="1039">
                  <c:v>419.0</c:v>
                </c:pt>
                <c:pt idx="1040">
                  <c:v>532.0</c:v>
                </c:pt>
                <c:pt idx="1041">
                  <c:v>387.0</c:v>
                </c:pt>
                <c:pt idx="1042">
                  <c:v>390.0</c:v>
                </c:pt>
                <c:pt idx="1043">
                  <c:v>371.0</c:v>
                </c:pt>
                <c:pt idx="1044">
                  <c:v>452.0</c:v>
                </c:pt>
                <c:pt idx="1045">
                  <c:v>482.0</c:v>
                </c:pt>
                <c:pt idx="1046">
                  <c:v>286.0</c:v>
                </c:pt>
                <c:pt idx="1047">
                  <c:v>346.0</c:v>
                </c:pt>
                <c:pt idx="1048">
                  <c:v>505.0</c:v>
                </c:pt>
                <c:pt idx="1049">
                  <c:v>569.0</c:v>
                </c:pt>
                <c:pt idx="1050">
                  <c:v>486.0</c:v>
                </c:pt>
                <c:pt idx="1051">
                  <c:v>422.0</c:v>
                </c:pt>
                <c:pt idx="1052">
                  <c:v>443.0</c:v>
                </c:pt>
                <c:pt idx="1053">
                  <c:v>370.0</c:v>
                </c:pt>
                <c:pt idx="1054">
                  <c:v>326.0</c:v>
                </c:pt>
                <c:pt idx="1055">
                  <c:v>428.0</c:v>
                </c:pt>
                <c:pt idx="1056">
                  <c:v>327.0</c:v>
                </c:pt>
                <c:pt idx="1057">
                  <c:v>490.0</c:v>
                </c:pt>
                <c:pt idx="1058">
                  <c:v>358.0</c:v>
                </c:pt>
                <c:pt idx="1059">
                  <c:v>495.0</c:v>
                </c:pt>
                <c:pt idx="1060">
                  <c:v>435.0</c:v>
                </c:pt>
                <c:pt idx="1061">
                  <c:v>325.0</c:v>
                </c:pt>
                <c:pt idx="1062">
                  <c:v>435.0</c:v>
                </c:pt>
                <c:pt idx="1063">
                  <c:v>333.0</c:v>
                </c:pt>
                <c:pt idx="1064">
                  <c:v>428.0</c:v>
                </c:pt>
                <c:pt idx="1065">
                  <c:v>234.0</c:v>
                </c:pt>
                <c:pt idx="1066">
                  <c:v>433.0</c:v>
                </c:pt>
                <c:pt idx="1067">
                  <c:v>376.0</c:v>
                </c:pt>
                <c:pt idx="1068">
                  <c:v>513.0</c:v>
                </c:pt>
                <c:pt idx="1069">
                  <c:v>254.0</c:v>
                </c:pt>
                <c:pt idx="1070">
                  <c:v>380.0</c:v>
                </c:pt>
                <c:pt idx="1071">
                  <c:v>427.0</c:v>
                </c:pt>
                <c:pt idx="1072">
                  <c:v>276.0</c:v>
                </c:pt>
                <c:pt idx="1073">
                  <c:v>327.0</c:v>
                </c:pt>
                <c:pt idx="1074">
                  <c:v>329.0</c:v>
                </c:pt>
                <c:pt idx="1075">
                  <c:v>381.0</c:v>
                </c:pt>
                <c:pt idx="1076">
                  <c:v>343.0</c:v>
                </c:pt>
                <c:pt idx="1077">
                  <c:v>419.0</c:v>
                </c:pt>
                <c:pt idx="1078">
                  <c:v>398.0</c:v>
                </c:pt>
                <c:pt idx="1079">
                  <c:v>503.0</c:v>
                </c:pt>
                <c:pt idx="1080">
                  <c:v>394.0</c:v>
                </c:pt>
                <c:pt idx="1081">
                  <c:v>347.0</c:v>
                </c:pt>
                <c:pt idx="1082">
                  <c:v>408.0</c:v>
                </c:pt>
                <c:pt idx="1083">
                  <c:v>525.0</c:v>
                </c:pt>
                <c:pt idx="1084">
                  <c:v>373.0</c:v>
                </c:pt>
                <c:pt idx="1085">
                  <c:v>235.0</c:v>
                </c:pt>
                <c:pt idx="1086">
                  <c:v>445.0</c:v>
                </c:pt>
                <c:pt idx="1087">
                  <c:v>382.0</c:v>
                </c:pt>
                <c:pt idx="1088">
                  <c:v>293.0</c:v>
                </c:pt>
                <c:pt idx="1089">
                  <c:v>338.0</c:v>
                </c:pt>
                <c:pt idx="1090">
                  <c:v>448.0</c:v>
                </c:pt>
                <c:pt idx="1091">
                  <c:v>436.0</c:v>
                </c:pt>
                <c:pt idx="1092">
                  <c:v>266.0</c:v>
                </c:pt>
                <c:pt idx="1093">
                  <c:v>335.0</c:v>
                </c:pt>
                <c:pt idx="1094">
                  <c:v>364.0</c:v>
                </c:pt>
                <c:pt idx="1095">
                  <c:v>393.0</c:v>
                </c:pt>
                <c:pt idx="1096">
                  <c:v>307.0</c:v>
                </c:pt>
                <c:pt idx="1097">
                  <c:v>430.0</c:v>
                </c:pt>
                <c:pt idx="1098">
                  <c:v>480.0</c:v>
                </c:pt>
                <c:pt idx="1099">
                  <c:v>427.0</c:v>
                </c:pt>
                <c:pt idx="1100">
                  <c:v>436.0</c:v>
                </c:pt>
                <c:pt idx="1101">
                  <c:v>432.0</c:v>
                </c:pt>
                <c:pt idx="1102">
                  <c:v>456.0</c:v>
                </c:pt>
                <c:pt idx="1103">
                  <c:v>316.0</c:v>
                </c:pt>
                <c:pt idx="1104">
                  <c:v>302.0</c:v>
                </c:pt>
                <c:pt idx="1105">
                  <c:v>413.0</c:v>
                </c:pt>
                <c:pt idx="1106">
                  <c:v>411.0</c:v>
                </c:pt>
                <c:pt idx="1107">
                  <c:v>372.0</c:v>
                </c:pt>
                <c:pt idx="1108">
                  <c:v>379.0</c:v>
                </c:pt>
                <c:pt idx="1109">
                  <c:v>252.0</c:v>
                </c:pt>
                <c:pt idx="1110">
                  <c:v>435.0</c:v>
                </c:pt>
                <c:pt idx="1111">
                  <c:v>210.0</c:v>
                </c:pt>
                <c:pt idx="1112">
                  <c:v>353.0</c:v>
                </c:pt>
                <c:pt idx="1113">
                  <c:v>493.0</c:v>
                </c:pt>
                <c:pt idx="1114">
                  <c:v>297.0</c:v>
                </c:pt>
                <c:pt idx="1115">
                  <c:v>437.0</c:v>
                </c:pt>
                <c:pt idx="1116">
                  <c:v>424.0</c:v>
                </c:pt>
                <c:pt idx="1117">
                  <c:v>334.0</c:v>
                </c:pt>
                <c:pt idx="1118">
                  <c:v>417.0</c:v>
                </c:pt>
                <c:pt idx="1119">
                  <c:v>321.0</c:v>
                </c:pt>
                <c:pt idx="1120">
                  <c:v>280.0</c:v>
                </c:pt>
                <c:pt idx="1121">
                  <c:v>326.0</c:v>
                </c:pt>
                <c:pt idx="1122">
                  <c:v>285.0</c:v>
                </c:pt>
                <c:pt idx="1123">
                  <c:v>557.0</c:v>
                </c:pt>
                <c:pt idx="1124">
                  <c:v>127.0</c:v>
                </c:pt>
                <c:pt idx="1125">
                  <c:v>397.0</c:v>
                </c:pt>
                <c:pt idx="1126">
                  <c:v>488.0</c:v>
                </c:pt>
                <c:pt idx="1127">
                  <c:v>439.0</c:v>
                </c:pt>
                <c:pt idx="1128">
                  <c:v>470.0</c:v>
                </c:pt>
                <c:pt idx="1129">
                  <c:v>313.0</c:v>
                </c:pt>
                <c:pt idx="1130">
                  <c:v>445.0</c:v>
                </c:pt>
                <c:pt idx="1131">
                  <c:v>385.0</c:v>
                </c:pt>
                <c:pt idx="1132">
                  <c:v>308.0</c:v>
                </c:pt>
                <c:pt idx="1133">
                  <c:v>351.0</c:v>
                </c:pt>
                <c:pt idx="1134">
                  <c:v>343.0</c:v>
                </c:pt>
                <c:pt idx="1135">
                  <c:v>376.0</c:v>
                </c:pt>
                <c:pt idx="1136">
                  <c:v>358.0</c:v>
                </c:pt>
                <c:pt idx="1137">
                  <c:v>368.0</c:v>
                </c:pt>
                <c:pt idx="1138">
                  <c:v>365.0</c:v>
                </c:pt>
                <c:pt idx="1139">
                  <c:v>420.0</c:v>
                </c:pt>
                <c:pt idx="1140">
                  <c:v>505.0</c:v>
                </c:pt>
                <c:pt idx="1141">
                  <c:v>486.0</c:v>
                </c:pt>
                <c:pt idx="1142">
                  <c:v>328.0</c:v>
                </c:pt>
                <c:pt idx="1143">
                  <c:v>503.0</c:v>
                </c:pt>
                <c:pt idx="1144">
                  <c:v>298.0</c:v>
                </c:pt>
                <c:pt idx="1145">
                  <c:v>446.0</c:v>
                </c:pt>
                <c:pt idx="1146">
                  <c:v>430.0</c:v>
                </c:pt>
                <c:pt idx="1147">
                  <c:v>214.0</c:v>
                </c:pt>
                <c:pt idx="1148">
                  <c:v>398.0</c:v>
                </c:pt>
                <c:pt idx="1149">
                  <c:v>291.0</c:v>
                </c:pt>
                <c:pt idx="1150">
                  <c:v>319.0</c:v>
                </c:pt>
                <c:pt idx="1151">
                  <c:v>300.0</c:v>
                </c:pt>
                <c:pt idx="1152">
                  <c:v>446.0</c:v>
                </c:pt>
                <c:pt idx="1153">
                  <c:v>408.0</c:v>
                </c:pt>
                <c:pt idx="1154">
                  <c:v>346.0</c:v>
                </c:pt>
                <c:pt idx="1155">
                  <c:v>311.0</c:v>
                </c:pt>
                <c:pt idx="1156">
                  <c:v>301.0</c:v>
                </c:pt>
                <c:pt idx="1157">
                  <c:v>253.0</c:v>
                </c:pt>
                <c:pt idx="1158">
                  <c:v>505.0</c:v>
                </c:pt>
                <c:pt idx="1159">
                  <c:v>302.0</c:v>
                </c:pt>
                <c:pt idx="1160">
                  <c:v>347.0</c:v>
                </c:pt>
                <c:pt idx="1161">
                  <c:v>404.0</c:v>
                </c:pt>
                <c:pt idx="1162">
                  <c:v>415.0</c:v>
                </c:pt>
                <c:pt idx="1163">
                  <c:v>385.0</c:v>
                </c:pt>
                <c:pt idx="1164">
                  <c:v>451.0</c:v>
                </c:pt>
                <c:pt idx="1165">
                  <c:v>341.0</c:v>
                </c:pt>
                <c:pt idx="1166">
                  <c:v>455.0</c:v>
                </c:pt>
                <c:pt idx="1167">
                  <c:v>323.0</c:v>
                </c:pt>
                <c:pt idx="1168">
                  <c:v>321.0</c:v>
                </c:pt>
                <c:pt idx="1169">
                  <c:v>349.0</c:v>
                </c:pt>
                <c:pt idx="1170">
                  <c:v>554.0</c:v>
                </c:pt>
                <c:pt idx="1171">
                  <c:v>449.0</c:v>
                </c:pt>
                <c:pt idx="1172">
                  <c:v>491.0</c:v>
                </c:pt>
                <c:pt idx="1173">
                  <c:v>343.0</c:v>
                </c:pt>
                <c:pt idx="1174">
                  <c:v>349.0</c:v>
                </c:pt>
                <c:pt idx="1175">
                  <c:v>508.0</c:v>
                </c:pt>
                <c:pt idx="1176">
                  <c:v>430.0</c:v>
                </c:pt>
                <c:pt idx="1177">
                  <c:v>288.0</c:v>
                </c:pt>
                <c:pt idx="1178">
                  <c:v>315.0</c:v>
                </c:pt>
                <c:pt idx="1179">
                  <c:v>411.0</c:v>
                </c:pt>
                <c:pt idx="1180">
                  <c:v>343.0</c:v>
                </c:pt>
                <c:pt idx="1181">
                  <c:v>441.0</c:v>
                </c:pt>
                <c:pt idx="1182">
                  <c:v>389.0</c:v>
                </c:pt>
                <c:pt idx="1183">
                  <c:v>471.0</c:v>
                </c:pt>
                <c:pt idx="1184">
                  <c:v>487.0</c:v>
                </c:pt>
                <c:pt idx="1185">
                  <c:v>486.0</c:v>
                </c:pt>
                <c:pt idx="1186">
                  <c:v>384.0</c:v>
                </c:pt>
                <c:pt idx="1187">
                  <c:v>296.0</c:v>
                </c:pt>
                <c:pt idx="1188">
                  <c:v>347.0</c:v>
                </c:pt>
                <c:pt idx="1189">
                  <c:v>518.0</c:v>
                </c:pt>
                <c:pt idx="1190">
                  <c:v>312.0</c:v>
                </c:pt>
                <c:pt idx="1191">
                  <c:v>263.0</c:v>
                </c:pt>
                <c:pt idx="1192">
                  <c:v>357.0</c:v>
                </c:pt>
                <c:pt idx="1193">
                  <c:v>297.0</c:v>
                </c:pt>
                <c:pt idx="1194">
                  <c:v>374.0</c:v>
                </c:pt>
                <c:pt idx="1195">
                  <c:v>432.0</c:v>
                </c:pt>
                <c:pt idx="1196">
                  <c:v>439.0</c:v>
                </c:pt>
                <c:pt idx="1197">
                  <c:v>287.0</c:v>
                </c:pt>
                <c:pt idx="1198">
                  <c:v>369.0</c:v>
                </c:pt>
                <c:pt idx="1199">
                  <c:v>352.0</c:v>
                </c:pt>
                <c:pt idx="1200">
                  <c:v>266.0</c:v>
                </c:pt>
                <c:pt idx="1201">
                  <c:v>429.0</c:v>
                </c:pt>
                <c:pt idx="1202">
                  <c:v>355.0</c:v>
                </c:pt>
                <c:pt idx="1203">
                  <c:v>430.0</c:v>
                </c:pt>
                <c:pt idx="1204">
                  <c:v>470.0</c:v>
                </c:pt>
                <c:pt idx="1205">
                  <c:v>329.0</c:v>
                </c:pt>
                <c:pt idx="1206">
                  <c:v>243.0</c:v>
                </c:pt>
                <c:pt idx="1207">
                  <c:v>343.0</c:v>
                </c:pt>
                <c:pt idx="1208">
                  <c:v>405.0</c:v>
                </c:pt>
                <c:pt idx="1209">
                  <c:v>331.0</c:v>
                </c:pt>
                <c:pt idx="1210">
                  <c:v>316.0</c:v>
                </c:pt>
                <c:pt idx="1211">
                  <c:v>343.0</c:v>
                </c:pt>
                <c:pt idx="1212">
                  <c:v>513.0</c:v>
                </c:pt>
                <c:pt idx="1213">
                  <c:v>480.0</c:v>
                </c:pt>
                <c:pt idx="1214">
                  <c:v>481.0</c:v>
                </c:pt>
                <c:pt idx="1215">
                  <c:v>417.0</c:v>
                </c:pt>
                <c:pt idx="1216">
                  <c:v>276.0</c:v>
                </c:pt>
                <c:pt idx="1217">
                  <c:v>325.0</c:v>
                </c:pt>
                <c:pt idx="1218">
                  <c:v>352.0</c:v>
                </c:pt>
                <c:pt idx="1219">
                  <c:v>530.0</c:v>
                </c:pt>
                <c:pt idx="1220">
                  <c:v>453.0</c:v>
                </c:pt>
                <c:pt idx="1221">
                  <c:v>466.0</c:v>
                </c:pt>
                <c:pt idx="1222">
                  <c:v>337.0</c:v>
                </c:pt>
                <c:pt idx="1223">
                  <c:v>455.0</c:v>
                </c:pt>
                <c:pt idx="1224">
                  <c:v>398.0</c:v>
                </c:pt>
                <c:pt idx="1225">
                  <c:v>329.0</c:v>
                </c:pt>
                <c:pt idx="1226">
                  <c:v>335.0</c:v>
                </c:pt>
                <c:pt idx="1227">
                  <c:v>447.0</c:v>
                </c:pt>
                <c:pt idx="1228">
                  <c:v>402.0</c:v>
                </c:pt>
                <c:pt idx="1229">
                  <c:v>308.0</c:v>
                </c:pt>
                <c:pt idx="1230">
                  <c:v>458.0</c:v>
                </c:pt>
                <c:pt idx="1231">
                  <c:v>467.0</c:v>
                </c:pt>
                <c:pt idx="1232">
                  <c:v>177.0</c:v>
                </c:pt>
                <c:pt idx="1233">
                  <c:v>309.0</c:v>
                </c:pt>
                <c:pt idx="1234">
                  <c:v>509.0</c:v>
                </c:pt>
                <c:pt idx="1235">
                  <c:v>436.0</c:v>
                </c:pt>
                <c:pt idx="1236">
                  <c:v>239.0</c:v>
                </c:pt>
                <c:pt idx="1237">
                  <c:v>331.0</c:v>
                </c:pt>
                <c:pt idx="1238">
                  <c:v>450.0</c:v>
                </c:pt>
                <c:pt idx="1239">
                  <c:v>271.0</c:v>
                </c:pt>
                <c:pt idx="1240">
                  <c:v>489.0</c:v>
                </c:pt>
                <c:pt idx="1241">
                  <c:v>328.0</c:v>
                </c:pt>
                <c:pt idx="1242">
                  <c:v>325.0</c:v>
                </c:pt>
                <c:pt idx="1243">
                  <c:v>471.0</c:v>
                </c:pt>
                <c:pt idx="1244">
                  <c:v>423.0</c:v>
                </c:pt>
                <c:pt idx="1245">
                  <c:v>355.0</c:v>
                </c:pt>
                <c:pt idx="1246">
                  <c:v>371.0</c:v>
                </c:pt>
                <c:pt idx="1247">
                  <c:v>395.0</c:v>
                </c:pt>
                <c:pt idx="1248">
                  <c:v>335.0</c:v>
                </c:pt>
                <c:pt idx="1249">
                  <c:v>284.0</c:v>
                </c:pt>
                <c:pt idx="1250">
                  <c:v>478.0</c:v>
                </c:pt>
                <c:pt idx="1251">
                  <c:v>329.0</c:v>
                </c:pt>
                <c:pt idx="1252">
                  <c:v>387.0</c:v>
                </c:pt>
                <c:pt idx="1253">
                  <c:v>364.0</c:v>
                </c:pt>
                <c:pt idx="1254">
                  <c:v>389.0</c:v>
                </c:pt>
                <c:pt idx="1255">
                  <c:v>386.0</c:v>
                </c:pt>
                <c:pt idx="1256">
                  <c:v>388.0</c:v>
                </c:pt>
                <c:pt idx="1257">
                  <c:v>278.0</c:v>
                </c:pt>
                <c:pt idx="1258">
                  <c:v>361.0</c:v>
                </c:pt>
                <c:pt idx="1259">
                  <c:v>435.0</c:v>
                </c:pt>
                <c:pt idx="1260">
                  <c:v>382.0</c:v>
                </c:pt>
                <c:pt idx="1261">
                  <c:v>404.0</c:v>
                </c:pt>
                <c:pt idx="1262">
                  <c:v>254.0</c:v>
                </c:pt>
                <c:pt idx="1263">
                  <c:v>391.0</c:v>
                </c:pt>
                <c:pt idx="1264">
                  <c:v>343.0</c:v>
                </c:pt>
                <c:pt idx="1265">
                  <c:v>413.0</c:v>
                </c:pt>
                <c:pt idx="1266">
                  <c:v>362.0</c:v>
                </c:pt>
                <c:pt idx="1267">
                  <c:v>418.0</c:v>
                </c:pt>
                <c:pt idx="1268">
                  <c:v>413.0</c:v>
                </c:pt>
                <c:pt idx="1269">
                  <c:v>364.0</c:v>
                </c:pt>
                <c:pt idx="1270">
                  <c:v>495.0</c:v>
                </c:pt>
                <c:pt idx="1271">
                  <c:v>262.0</c:v>
                </c:pt>
                <c:pt idx="1272">
                  <c:v>347.0</c:v>
                </c:pt>
                <c:pt idx="1273">
                  <c:v>518.0</c:v>
                </c:pt>
                <c:pt idx="1274">
                  <c:v>398.0</c:v>
                </c:pt>
                <c:pt idx="1275">
                  <c:v>489.0</c:v>
                </c:pt>
                <c:pt idx="1276">
                  <c:v>538.0</c:v>
                </c:pt>
                <c:pt idx="1277">
                  <c:v>389.0</c:v>
                </c:pt>
                <c:pt idx="1278">
                  <c:v>424.0</c:v>
                </c:pt>
                <c:pt idx="1279">
                  <c:v>452.0</c:v>
                </c:pt>
                <c:pt idx="1280">
                  <c:v>439.0</c:v>
                </c:pt>
                <c:pt idx="1281">
                  <c:v>286.0</c:v>
                </c:pt>
                <c:pt idx="1282">
                  <c:v>447.0</c:v>
                </c:pt>
                <c:pt idx="1283">
                  <c:v>403.0</c:v>
                </c:pt>
                <c:pt idx="1284">
                  <c:v>458.0</c:v>
                </c:pt>
                <c:pt idx="1285">
                  <c:v>425.0</c:v>
                </c:pt>
                <c:pt idx="1286">
                  <c:v>367.0</c:v>
                </c:pt>
                <c:pt idx="1287">
                  <c:v>295.0</c:v>
                </c:pt>
                <c:pt idx="1288">
                  <c:v>498.0</c:v>
                </c:pt>
                <c:pt idx="1289">
                  <c:v>376.0</c:v>
                </c:pt>
                <c:pt idx="1290">
                  <c:v>228.0</c:v>
                </c:pt>
                <c:pt idx="1291">
                  <c:v>395.0</c:v>
                </c:pt>
                <c:pt idx="1292">
                  <c:v>432.0</c:v>
                </c:pt>
                <c:pt idx="1293">
                  <c:v>329.0</c:v>
                </c:pt>
                <c:pt idx="1294">
                  <c:v>328.0</c:v>
                </c:pt>
                <c:pt idx="1295">
                  <c:v>347.0</c:v>
                </c:pt>
                <c:pt idx="1296">
                  <c:v>431.0</c:v>
                </c:pt>
                <c:pt idx="1297">
                  <c:v>346.0</c:v>
                </c:pt>
                <c:pt idx="1298">
                  <c:v>350.0</c:v>
                </c:pt>
                <c:pt idx="1299">
                  <c:v>464.0</c:v>
                </c:pt>
                <c:pt idx="1300">
                  <c:v>491.0</c:v>
                </c:pt>
                <c:pt idx="1301">
                  <c:v>470.0</c:v>
                </c:pt>
                <c:pt idx="1302">
                  <c:v>334.0</c:v>
                </c:pt>
                <c:pt idx="1303">
                  <c:v>289.0</c:v>
                </c:pt>
                <c:pt idx="1304">
                  <c:v>431.0</c:v>
                </c:pt>
                <c:pt idx="1305">
                  <c:v>303.0</c:v>
                </c:pt>
                <c:pt idx="1306">
                  <c:v>372.0</c:v>
                </c:pt>
                <c:pt idx="1307">
                  <c:v>313.0</c:v>
                </c:pt>
                <c:pt idx="1308">
                  <c:v>302.0</c:v>
                </c:pt>
                <c:pt idx="1309">
                  <c:v>461.0</c:v>
                </c:pt>
                <c:pt idx="1310">
                  <c:v>376.0</c:v>
                </c:pt>
                <c:pt idx="1311">
                  <c:v>415.0</c:v>
                </c:pt>
                <c:pt idx="1312">
                  <c:v>322.0</c:v>
                </c:pt>
                <c:pt idx="1313">
                  <c:v>471.0</c:v>
                </c:pt>
                <c:pt idx="1314">
                  <c:v>458.0</c:v>
                </c:pt>
                <c:pt idx="1315">
                  <c:v>308.0</c:v>
                </c:pt>
                <c:pt idx="1316">
                  <c:v>348.0</c:v>
                </c:pt>
                <c:pt idx="1317">
                  <c:v>405.0</c:v>
                </c:pt>
                <c:pt idx="1318">
                  <c:v>472.0</c:v>
                </c:pt>
                <c:pt idx="1319">
                  <c:v>324.0</c:v>
                </c:pt>
                <c:pt idx="1320">
                  <c:v>442.0</c:v>
                </c:pt>
                <c:pt idx="1321">
                  <c:v>478.0</c:v>
                </c:pt>
                <c:pt idx="1322">
                  <c:v>476.0</c:v>
                </c:pt>
                <c:pt idx="1323">
                  <c:v>311.0</c:v>
                </c:pt>
                <c:pt idx="1324">
                  <c:v>416.0</c:v>
                </c:pt>
                <c:pt idx="1325">
                  <c:v>371.0</c:v>
                </c:pt>
                <c:pt idx="1326">
                  <c:v>429.0</c:v>
                </c:pt>
                <c:pt idx="1327">
                  <c:v>424.0</c:v>
                </c:pt>
                <c:pt idx="1328">
                  <c:v>494.0</c:v>
                </c:pt>
                <c:pt idx="1329">
                  <c:v>400.0</c:v>
                </c:pt>
                <c:pt idx="1330">
                  <c:v>398.0</c:v>
                </c:pt>
                <c:pt idx="1331">
                  <c:v>318.0</c:v>
                </c:pt>
                <c:pt idx="1332">
                  <c:v>478.0</c:v>
                </c:pt>
                <c:pt idx="1333">
                  <c:v>301.0</c:v>
                </c:pt>
                <c:pt idx="1334">
                  <c:v>379.0</c:v>
                </c:pt>
                <c:pt idx="1335">
                  <c:v>468.0</c:v>
                </c:pt>
                <c:pt idx="1336">
                  <c:v>344.0</c:v>
                </c:pt>
                <c:pt idx="1337">
                  <c:v>214.0</c:v>
                </c:pt>
                <c:pt idx="1338">
                  <c:v>444.0</c:v>
                </c:pt>
                <c:pt idx="1339">
                  <c:v>457.0</c:v>
                </c:pt>
                <c:pt idx="1340">
                  <c:v>345.0</c:v>
                </c:pt>
                <c:pt idx="1341">
                  <c:v>346.0</c:v>
                </c:pt>
                <c:pt idx="1342">
                  <c:v>301.0</c:v>
                </c:pt>
                <c:pt idx="1343">
                  <c:v>388.0</c:v>
                </c:pt>
                <c:pt idx="1344">
                  <c:v>387.0</c:v>
                </c:pt>
                <c:pt idx="1345">
                  <c:v>337.0</c:v>
                </c:pt>
                <c:pt idx="1346">
                  <c:v>393.0</c:v>
                </c:pt>
                <c:pt idx="1347">
                  <c:v>252.0</c:v>
                </c:pt>
                <c:pt idx="1348">
                  <c:v>505.0</c:v>
                </c:pt>
                <c:pt idx="1349">
                  <c:v>388.0</c:v>
                </c:pt>
                <c:pt idx="1350">
                  <c:v>282.0</c:v>
                </c:pt>
                <c:pt idx="1351">
                  <c:v>327.0</c:v>
                </c:pt>
                <c:pt idx="1352">
                  <c:v>516.0</c:v>
                </c:pt>
                <c:pt idx="1353">
                  <c:v>380.0</c:v>
                </c:pt>
                <c:pt idx="1354">
                  <c:v>420.0</c:v>
                </c:pt>
                <c:pt idx="1355">
                  <c:v>350.0</c:v>
                </c:pt>
                <c:pt idx="1356">
                  <c:v>570.0</c:v>
                </c:pt>
                <c:pt idx="1357">
                  <c:v>369.0</c:v>
                </c:pt>
                <c:pt idx="1358">
                  <c:v>355.0</c:v>
                </c:pt>
                <c:pt idx="1359">
                  <c:v>384.0</c:v>
                </c:pt>
                <c:pt idx="1360">
                  <c:v>363.0</c:v>
                </c:pt>
                <c:pt idx="1361">
                  <c:v>569.0</c:v>
                </c:pt>
                <c:pt idx="1362">
                  <c:v>452.0</c:v>
                </c:pt>
                <c:pt idx="1363">
                  <c:v>305.0</c:v>
                </c:pt>
                <c:pt idx="1364">
                  <c:v>321.0</c:v>
                </c:pt>
                <c:pt idx="1365">
                  <c:v>388.0</c:v>
                </c:pt>
                <c:pt idx="1366">
                  <c:v>450.0</c:v>
                </c:pt>
                <c:pt idx="1367">
                  <c:v>333.0</c:v>
                </c:pt>
                <c:pt idx="1368">
                  <c:v>465.0</c:v>
                </c:pt>
                <c:pt idx="1369">
                  <c:v>422.0</c:v>
                </c:pt>
                <c:pt idx="1370">
                  <c:v>358.0</c:v>
                </c:pt>
                <c:pt idx="1371">
                  <c:v>457.0</c:v>
                </c:pt>
                <c:pt idx="1372">
                  <c:v>290.0</c:v>
                </c:pt>
                <c:pt idx="1373">
                  <c:v>347.0</c:v>
                </c:pt>
                <c:pt idx="1374">
                  <c:v>433.0</c:v>
                </c:pt>
                <c:pt idx="1375">
                  <c:v>254.0</c:v>
                </c:pt>
                <c:pt idx="1376">
                  <c:v>266.0</c:v>
                </c:pt>
                <c:pt idx="1377">
                  <c:v>420.0</c:v>
                </c:pt>
                <c:pt idx="1378">
                  <c:v>300.0</c:v>
                </c:pt>
                <c:pt idx="1379">
                  <c:v>369.0</c:v>
                </c:pt>
                <c:pt idx="1380">
                  <c:v>389.0</c:v>
                </c:pt>
                <c:pt idx="1381">
                  <c:v>405.0</c:v>
                </c:pt>
                <c:pt idx="1382">
                  <c:v>237.0</c:v>
                </c:pt>
                <c:pt idx="1383">
                  <c:v>512.0</c:v>
                </c:pt>
                <c:pt idx="1384">
                  <c:v>489.0</c:v>
                </c:pt>
                <c:pt idx="1385">
                  <c:v>332.0</c:v>
                </c:pt>
                <c:pt idx="1386">
                  <c:v>350.0</c:v>
                </c:pt>
                <c:pt idx="1387">
                  <c:v>313.0</c:v>
                </c:pt>
                <c:pt idx="1388">
                  <c:v>233.0</c:v>
                </c:pt>
                <c:pt idx="1389">
                  <c:v>395.0</c:v>
                </c:pt>
                <c:pt idx="1390">
                  <c:v>388.0</c:v>
                </c:pt>
                <c:pt idx="1391">
                  <c:v>374.0</c:v>
                </c:pt>
                <c:pt idx="1392">
                  <c:v>289.0</c:v>
                </c:pt>
                <c:pt idx="1393">
                  <c:v>291.0</c:v>
                </c:pt>
                <c:pt idx="1394">
                  <c:v>464.0</c:v>
                </c:pt>
                <c:pt idx="1395">
                  <c:v>428.0</c:v>
                </c:pt>
                <c:pt idx="1396">
                  <c:v>417.0</c:v>
                </c:pt>
                <c:pt idx="1397">
                  <c:v>296.0</c:v>
                </c:pt>
                <c:pt idx="1398">
                  <c:v>353.0</c:v>
                </c:pt>
                <c:pt idx="1399">
                  <c:v>492.0</c:v>
                </c:pt>
                <c:pt idx="1400">
                  <c:v>379.0</c:v>
                </c:pt>
                <c:pt idx="1401">
                  <c:v>385.0</c:v>
                </c:pt>
                <c:pt idx="1402">
                  <c:v>353.0</c:v>
                </c:pt>
                <c:pt idx="1403">
                  <c:v>378.0</c:v>
                </c:pt>
                <c:pt idx="1404">
                  <c:v>373.0</c:v>
                </c:pt>
                <c:pt idx="1405">
                  <c:v>331.0</c:v>
                </c:pt>
                <c:pt idx="1406">
                  <c:v>274.0</c:v>
                </c:pt>
                <c:pt idx="1407">
                  <c:v>333.0</c:v>
                </c:pt>
                <c:pt idx="1408">
                  <c:v>290.0</c:v>
                </c:pt>
                <c:pt idx="1409">
                  <c:v>375.0</c:v>
                </c:pt>
                <c:pt idx="1410">
                  <c:v>205.0</c:v>
                </c:pt>
                <c:pt idx="1411">
                  <c:v>240.0</c:v>
                </c:pt>
                <c:pt idx="1412">
                  <c:v>258.0</c:v>
                </c:pt>
                <c:pt idx="1413">
                  <c:v>418.0</c:v>
                </c:pt>
                <c:pt idx="1414">
                  <c:v>370.0</c:v>
                </c:pt>
                <c:pt idx="1415">
                  <c:v>490.0</c:v>
                </c:pt>
                <c:pt idx="1416">
                  <c:v>260.0</c:v>
                </c:pt>
                <c:pt idx="1417">
                  <c:v>418.0</c:v>
                </c:pt>
                <c:pt idx="1418">
                  <c:v>141.0</c:v>
                </c:pt>
                <c:pt idx="1419">
                  <c:v>291.0</c:v>
                </c:pt>
                <c:pt idx="1420">
                  <c:v>331.0</c:v>
                </c:pt>
                <c:pt idx="1421">
                  <c:v>317.0</c:v>
                </c:pt>
                <c:pt idx="1422">
                  <c:v>285.0</c:v>
                </c:pt>
                <c:pt idx="1423">
                  <c:v>403.0</c:v>
                </c:pt>
                <c:pt idx="1424">
                  <c:v>406.0</c:v>
                </c:pt>
                <c:pt idx="1425">
                  <c:v>355.0</c:v>
                </c:pt>
                <c:pt idx="1426">
                  <c:v>389.0</c:v>
                </c:pt>
                <c:pt idx="1427">
                  <c:v>500.0</c:v>
                </c:pt>
                <c:pt idx="1428">
                  <c:v>524.0</c:v>
                </c:pt>
                <c:pt idx="1429">
                  <c:v>293.0</c:v>
                </c:pt>
                <c:pt idx="1430">
                  <c:v>311.0</c:v>
                </c:pt>
                <c:pt idx="1431">
                  <c:v>353.0</c:v>
                </c:pt>
                <c:pt idx="1432">
                  <c:v>277.0</c:v>
                </c:pt>
                <c:pt idx="1433">
                  <c:v>399.0</c:v>
                </c:pt>
                <c:pt idx="1434">
                  <c:v>482.0</c:v>
                </c:pt>
                <c:pt idx="1435">
                  <c:v>442.0</c:v>
                </c:pt>
                <c:pt idx="1436">
                  <c:v>270.0</c:v>
                </c:pt>
                <c:pt idx="1437">
                  <c:v>366.0</c:v>
                </c:pt>
                <c:pt idx="1438">
                  <c:v>317.0</c:v>
                </c:pt>
                <c:pt idx="1439">
                  <c:v>391.0</c:v>
                </c:pt>
                <c:pt idx="1440">
                  <c:v>559.0</c:v>
                </c:pt>
                <c:pt idx="1441">
                  <c:v>304.0</c:v>
                </c:pt>
                <c:pt idx="1442">
                  <c:v>234.0</c:v>
                </c:pt>
                <c:pt idx="1443">
                  <c:v>342.0</c:v>
                </c:pt>
                <c:pt idx="1444">
                  <c:v>359.0</c:v>
                </c:pt>
                <c:pt idx="1445">
                  <c:v>461.0</c:v>
                </c:pt>
                <c:pt idx="1446">
                  <c:v>205.0</c:v>
                </c:pt>
                <c:pt idx="1447">
                  <c:v>386.0</c:v>
                </c:pt>
                <c:pt idx="1448">
                  <c:v>341.0</c:v>
                </c:pt>
                <c:pt idx="1449">
                  <c:v>433.0</c:v>
                </c:pt>
                <c:pt idx="1450">
                  <c:v>353.0</c:v>
                </c:pt>
                <c:pt idx="1451">
                  <c:v>356.0</c:v>
                </c:pt>
                <c:pt idx="1452">
                  <c:v>331.0</c:v>
                </c:pt>
                <c:pt idx="1453">
                  <c:v>316.0</c:v>
                </c:pt>
                <c:pt idx="1454">
                  <c:v>343.0</c:v>
                </c:pt>
                <c:pt idx="1455">
                  <c:v>302.0</c:v>
                </c:pt>
                <c:pt idx="1456">
                  <c:v>456.0</c:v>
                </c:pt>
                <c:pt idx="1457">
                  <c:v>347.0</c:v>
                </c:pt>
                <c:pt idx="1458">
                  <c:v>426.0</c:v>
                </c:pt>
                <c:pt idx="1459">
                  <c:v>379.0</c:v>
                </c:pt>
                <c:pt idx="1460">
                  <c:v>284.0</c:v>
                </c:pt>
                <c:pt idx="1461">
                  <c:v>423.0</c:v>
                </c:pt>
                <c:pt idx="1462">
                  <c:v>481.0</c:v>
                </c:pt>
                <c:pt idx="1463">
                  <c:v>466.0</c:v>
                </c:pt>
                <c:pt idx="1464">
                  <c:v>343.0</c:v>
                </c:pt>
                <c:pt idx="1465">
                  <c:v>420.0</c:v>
                </c:pt>
                <c:pt idx="1466">
                  <c:v>289.0</c:v>
                </c:pt>
                <c:pt idx="1467">
                  <c:v>272.0</c:v>
                </c:pt>
                <c:pt idx="1468">
                  <c:v>387.0</c:v>
                </c:pt>
                <c:pt idx="1469">
                  <c:v>243.0</c:v>
                </c:pt>
                <c:pt idx="1470">
                  <c:v>468.0</c:v>
                </c:pt>
                <c:pt idx="1471">
                  <c:v>294.0</c:v>
                </c:pt>
                <c:pt idx="1472">
                  <c:v>378.0</c:v>
                </c:pt>
                <c:pt idx="1473">
                  <c:v>442.0</c:v>
                </c:pt>
                <c:pt idx="1474">
                  <c:v>460.0</c:v>
                </c:pt>
                <c:pt idx="1475">
                  <c:v>547.0</c:v>
                </c:pt>
                <c:pt idx="1476">
                  <c:v>394.0</c:v>
                </c:pt>
                <c:pt idx="1477">
                  <c:v>289.0</c:v>
                </c:pt>
                <c:pt idx="1478">
                  <c:v>438.0</c:v>
                </c:pt>
                <c:pt idx="1479">
                  <c:v>307.0</c:v>
                </c:pt>
                <c:pt idx="1480">
                  <c:v>353.0</c:v>
                </c:pt>
                <c:pt idx="1481">
                  <c:v>345.0</c:v>
                </c:pt>
                <c:pt idx="1482">
                  <c:v>317.0</c:v>
                </c:pt>
                <c:pt idx="1483">
                  <c:v>400.0</c:v>
                </c:pt>
                <c:pt idx="1484">
                  <c:v>362.0</c:v>
                </c:pt>
                <c:pt idx="1485">
                  <c:v>405.0</c:v>
                </c:pt>
                <c:pt idx="1486">
                  <c:v>307.0</c:v>
                </c:pt>
                <c:pt idx="1487">
                  <c:v>255.0</c:v>
                </c:pt>
                <c:pt idx="1488">
                  <c:v>369.0</c:v>
                </c:pt>
                <c:pt idx="1489">
                  <c:v>342.0</c:v>
                </c:pt>
                <c:pt idx="1490">
                  <c:v>429.0</c:v>
                </c:pt>
                <c:pt idx="1491">
                  <c:v>296.0</c:v>
                </c:pt>
                <c:pt idx="1492">
                  <c:v>375.0</c:v>
                </c:pt>
                <c:pt idx="1493">
                  <c:v>288.0</c:v>
                </c:pt>
                <c:pt idx="1494">
                  <c:v>358.0</c:v>
                </c:pt>
                <c:pt idx="1495">
                  <c:v>331.0</c:v>
                </c:pt>
                <c:pt idx="1496">
                  <c:v>420.0</c:v>
                </c:pt>
                <c:pt idx="1497">
                  <c:v>390.0</c:v>
                </c:pt>
                <c:pt idx="1498">
                  <c:v>465.0</c:v>
                </c:pt>
                <c:pt idx="1499">
                  <c:v>376.0</c:v>
                </c:pt>
                <c:pt idx="1500">
                  <c:v>321.0</c:v>
                </c:pt>
                <c:pt idx="1501">
                  <c:v>306.0</c:v>
                </c:pt>
                <c:pt idx="1502">
                  <c:v>358.0</c:v>
                </c:pt>
                <c:pt idx="1503">
                  <c:v>357.0</c:v>
                </c:pt>
                <c:pt idx="1504">
                  <c:v>441.0</c:v>
                </c:pt>
                <c:pt idx="1505">
                  <c:v>331.0</c:v>
                </c:pt>
                <c:pt idx="1506">
                  <c:v>313.0</c:v>
                </c:pt>
                <c:pt idx="1507">
                  <c:v>453.0</c:v>
                </c:pt>
                <c:pt idx="1508">
                  <c:v>244.0</c:v>
                </c:pt>
                <c:pt idx="1509">
                  <c:v>376.0</c:v>
                </c:pt>
                <c:pt idx="1510">
                  <c:v>352.0</c:v>
                </c:pt>
                <c:pt idx="1511">
                  <c:v>358.0</c:v>
                </c:pt>
                <c:pt idx="1512">
                  <c:v>241.0</c:v>
                </c:pt>
                <c:pt idx="1513">
                  <c:v>366.0</c:v>
                </c:pt>
                <c:pt idx="1514">
                  <c:v>287.0</c:v>
                </c:pt>
                <c:pt idx="1515">
                  <c:v>349.0</c:v>
                </c:pt>
                <c:pt idx="1516">
                  <c:v>258.0</c:v>
                </c:pt>
                <c:pt idx="1517">
                  <c:v>302.0</c:v>
                </c:pt>
                <c:pt idx="1518">
                  <c:v>231.0</c:v>
                </c:pt>
                <c:pt idx="1519">
                  <c:v>329.0</c:v>
                </c:pt>
                <c:pt idx="1520">
                  <c:v>250.0</c:v>
                </c:pt>
                <c:pt idx="1521">
                  <c:v>317.0</c:v>
                </c:pt>
                <c:pt idx="1522">
                  <c:v>307.0</c:v>
                </c:pt>
                <c:pt idx="1523">
                  <c:v>300.0</c:v>
                </c:pt>
                <c:pt idx="1524">
                  <c:v>301.0</c:v>
                </c:pt>
                <c:pt idx="1525">
                  <c:v>113.0</c:v>
                </c:pt>
                <c:pt idx="1526">
                  <c:v>387.0</c:v>
                </c:pt>
                <c:pt idx="1527">
                  <c:v>374.0</c:v>
                </c:pt>
                <c:pt idx="1528">
                  <c:v>441.0</c:v>
                </c:pt>
                <c:pt idx="1529">
                  <c:v>419.0</c:v>
                </c:pt>
                <c:pt idx="1530">
                  <c:v>345.0</c:v>
                </c:pt>
                <c:pt idx="1531">
                  <c:v>355.0</c:v>
                </c:pt>
                <c:pt idx="1532">
                  <c:v>451.0</c:v>
                </c:pt>
                <c:pt idx="1533">
                  <c:v>398.0</c:v>
                </c:pt>
                <c:pt idx="1534">
                  <c:v>321.0</c:v>
                </c:pt>
                <c:pt idx="1535">
                  <c:v>428.0</c:v>
                </c:pt>
                <c:pt idx="1536">
                  <c:v>475.0</c:v>
                </c:pt>
                <c:pt idx="1537">
                  <c:v>533.0</c:v>
                </c:pt>
                <c:pt idx="1538">
                  <c:v>315.0</c:v>
                </c:pt>
                <c:pt idx="1539">
                  <c:v>263.0</c:v>
                </c:pt>
                <c:pt idx="1540">
                  <c:v>290.0</c:v>
                </c:pt>
                <c:pt idx="1541">
                  <c:v>387.0</c:v>
                </c:pt>
                <c:pt idx="1542">
                  <c:v>539.0</c:v>
                </c:pt>
                <c:pt idx="1543">
                  <c:v>389.0</c:v>
                </c:pt>
                <c:pt idx="1544">
                  <c:v>521.0</c:v>
                </c:pt>
                <c:pt idx="1545">
                  <c:v>342.0</c:v>
                </c:pt>
                <c:pt idx="1546">
                  <c:v>331.0</c:v>
                </c:pt>
                <c:pt idx="1547">
                  <c:v>429.0</c:v>
                </c:pt>
                <c:pt idx="1548">
                  <c:v>377.0</c:v>
                </c:pt>
                <c:pt idx="1549">
                  <c:v>221.0</c:v>
                </c:pt>
                <c:pt idx="1550">
                  <c:v>357.0</c:v>
                </c:pt>
                <c:pt idx="1551">
                  <c:v>357.0</c:v>
                </c:pt>
                <c:pt idx="1552">
                  <c:v>313.0</c:v>
                </c:pt>
                <c:pt idx="1553">
                  <c:v>409.0</c:v>
                </c:pt>
                <c:pt idx="1554">
                  <c:v>357.0</c:v>
                </c:pt>
                <c:pt idx="1555">
                  <c:v>343.0</c:v>
                </c:pt>
                <c:pt idx="1556">
                  <c:v>315.0</c:v>
                </c:pt>
                <c:pt idx="1557">
                  <c:v>505.0</c:v>
                </c:pt>
                <c:pt idx="1558">
                  <c:v>276.0</c:v>
                </c:pt>
                <c:pt idx="1559">
                  <c:v>332.0</c:v>
                </c:pt>
                <c:pt idx="1560">
                  <c:v>488.0</c:v>
                </c:pt>
                <c:pt idx="1561">
                  <c:v>209.0</c:v>
                </c:pt>
                <c:pt idx="1562">
                  <c:v>334.0</c:v>
                </c:pt>
                <c:pt idx="1563">
                  <c:v>456.0</c:v>
                </c:pt>
                <c:pt idx="1564">
                  <c:v>488.0</c:v>
                </c:pt>
                <c:pt idx="1565">
                  <c:v>402.0</c:v>
                </c:pt>
                <c:pt idx="1566">
                  <c:v>364.0</c:v>
                </c:pt>
                <c:pt idx="1567">
                  <c:v>252.0</c:v>
                </c:pt>
                <c:pt idx="1568">
                  <c:v>432.0</c:v>
                </c:pt>
                <c:pt idx="1569">
                  <c:v>253.0</c:v>
                </c:pt>
                <c:pt idx="1570">
                  <c:v>327.0</c:v>
                </c:pt>
                <c:pt idx="1571">
                  <c:v>421.0</c:v>
                </c:pt>
                <c:pt idx="1572">
                  <c:v>307.0</c:v>
                </c:pt>
                <c:pt idx="1573">
                  <c:v>403.0</c:v>
                </c:pt>
                <c:pt idx="1574">
                  <c:v>420.0</c:v>
                </c:pt>
                <c:pt idx="1575">
                  <c:v>293.0</c:v>
                </c:pt>
                <c:pt idx="1576">
                  <c:v>380.0</c:v>
                </c:pt>
                <c:pt idx="1577">
                  <c:v>394.0</c:v>
                </c:pt>
                <c:pt idx="1578">
                  <c:v>394.0</c:v>
                </c:pt>
                <c:pt idx="1579">
                  <c:v>226.0</c:v>
                </c:pt>
                <c:pt idx="1580">
                  <c:v>343.0</c:v>
                </c:pt>
                <c:pt idx="1581">
                  <c:v>500.0</c:v>
                </c:pt>
                <c:pt idx="1582">
                  <c:v>272.0</c:v>
                </c:pt>
                <c:pt idx="1583">
                  <c:v>442.0</c:v>
                </c:pt>
                <c:pt idx="1584">
                  <c:v>487.0</c:v>
                </c:pt>
                <c:pt idx="1585">
                  <c:v>362.0</c:v>
                </c:pt>
                <c:pt idx="1586">
                  <c:v>373.0</c:v>
                </c:pt>
                <c:pt idx="1587">
                  <c:v>337.0</c:v>
                </c:pt>
                <c:pt idx="1588">
                  <c:v>414.0</c:v>
                </c:pt>
                <c:pt idx="1589">
                  <c:v>396.0</c:v>
                </c:pt>
                <c:pt idx="1590">
                  <c:v>257.0</c:v>
                </c:pt>
                <c:pt idx="1591">
                  <c:v>267.0</c:v>
                </c:pt>
                <c:pt idx="1592">
                  <c:v>353.0</c:v>
                </c:pt>
                <c:pt idx="1593">
                  <c:v>423.0</c:v>
                </c:pt>
                <c:pt idx="1594">
                  <c:v>318.0</c:v>
                </c:pt>
                <c:pt idx="1595">
                  <c:v>232.0</c:v>
                </c:pt>
                <c:pt idx="1596">
                  <c:v>450.0</c:v>
                </c:pt>
                <c:pt idx="1597">
                  <c:v>428.0</c:v>
                </c:pt>
                <c:pt idx="1598">
                  <c:v>354.0</c:v>
                </c:pt>
                <c:pt idx="1599">
                  <c:v>375.0</c:v>
                </c:pt>
                <c:pt idx="1600">
                  <c:v>369.0</c:v>
                </c:pt>
                <c:pt idx="1601">
                  <c:v>209.0</c:v>
                </c:pt>
                <c:pt idx="1602">
                  <c:v>265.0</c:v>
                </c:pt>
                <c:pt idx="1603">
                  <c:v>350.0</c:v>
                </c:pt>
                <c:pt idx="1604">
                  <c:v>296.0</c:v>
                </c:pt>
                <c:pt idx="1605">
                  <c:v>384.0</c:v>
                </c:pt>
                <c:pt idx="1606">
                  <c:v>304.0</c:v>
                </c:pt>
                <c:pt idx="1607">
                  <c:v>393.0</c:v>
                </c:pt>
                <c:pt idx="1608">
                  <c:v>299.0</c:v>
                </c:pt>
                <c:pt idx="1609">
                  <c:v>323.0</c:v>
                </c:pt>
                <c:pt idx="1610">
                  <c:v>414.0</c:v>
                </c:pt>
                <c:pt idx="1611">
                  <c:v>388.0</c:v>
                </c:pt>
                <c:pt idx="1612">
                  <c:v>345.0</c:v>
                </c:pt>
                <c:pt idx="1613">
                  <c:v>349.0</c:v>
                </c:pt>
                <c:pt idx="1614">
                  <c:v>389.0</c:v>
                </c:pt>
                <c:pt idx="1615">
                  <c:v>320.0</c:v>
                </c:pt>
                <c:pt idx="1616">
                  <c:v>451.0</c:v>
                </c:pt>
                <c:pt idx="1617">
                  <c:v>359.0</c:v>
                </c:pt>
                <c:pt idx="1618">
                  <c:v>339.0</c:v>
                </c:pt>
                <c:pt idx="1619">
                  <c:v>353.0</c:v>
                </c:pt>
                <c:pt idx="1620">
                  <c:v>487.0</c:v>
                </c:pt>
                <c:pt idx="1621">
                  <c:v>372.0</c:v>
                </c:pt>
                <c:pt idx="1622">
                  <c:v>353.0</c:v>
                </c:pt>
                <c:pt idx="1623">
                  <c:v>374.0</c:v>
                </c:pt>
                <c:pt idx="1624">
                  <c:v>466.0</c:v>
                </c:pt>
                <c:pt idx="1625">
                  <c:v>418.0</c:v>
                </c:pt>
                <c:pt idx="1626">
                  <c:v>488.0</c:v>
                </c:pt>
                <c:pt idx="1627">
                  <c:v>421.0</c:v>
                </c:pt>
                <c:pt idx="1628">
                  <c:v>474.0</c:v>
                </c:pt>
                <c:pt idx="1629">
                  <c:v>428.0</c:v>
                </c:pt>
                <c:pt idx="1630">
                  <c:v>400.0</c:v>
                </c:pt>
                <c:pt idx="1631">
                  <c:v>442.0</c:v>
                </c:pt>
                <c:pt idx="1632">
                  <c:v>346.0</c:v>
                </c:pt>
                <c:pt idx="1633">
                  <c:v>433.0</c:v>
                </c:pt>
                <c:pt idx="1634">
                  <c:v>384.0</c:v>
                </c:pt>
                <c:pt idx="1635">
                  <c:v>353.0</c:v>
                </c:pt>
                <c:pt idx="1636">
                  <c:v>257.0</c:v>
                </c:pt>
                <c:pt idx="1637">
                  <c:v>361.0</c:v>
                </c:pt>
                <c:pt idx="1638">
                  <c:v>301.0</c:v>
                </c:pt>
                <c:pt idx="1639">
                  <c:v>381.0</c:v>
                </c:pt>
                <c:pt idx="1640">
                  <c:v>349.0</c:v>
                </c:pt>
                <c:pt idx="1641">
                  <c:v>391.0</c:v>
                </c:pt>
                <c:pt idx="1642">
                  <c:v>480.0</c:v>
                </c:pt>
                <c:pt idx="1643">
                  <c:v>479.0</c:v>
                </c:pt>
                <c:pt idx="1644">
                  <c:v>434.0</c:v>
                </c:pt>
                <c:pt idx="1645">
                  <c:v>314.0</c:v>
                </c:pt>
                <c:pt idx="1646">
                  <c:v>379.0</c:v>
                </c:pt>
                <c:pt idx="1647">
                  <c:v>413.0</c:v>
                </c:pt>
                <c:pt idx="1648">
                  <c:v>450.0</c:v>
                </c:pt>
                <c:pt idx="1649">
                  <c:v>349.0</c:v>
                </c:pt>
                <c:pt idx="1650">
                  <c:v>400.0</c:v>
                </c:pt>
                <c:pt idx="1651">
                  <c:v>428.0</c:v>
                </c:pt>
                <c:pt idx="1652">
                  <c:v>328.0</c:v>
                </c:pt>
                <c:pt idx="1653">
                  <c:v>473.0</c:v>
                </c:pt>
                <c:pt idx="1654">
                  <c:v>481.0</c:v>
                </c:pt>
                <c:pt idx="1655">
                  <c:v>404.0</c:v>
                </c:pt>
                <c:pt idx="1656">
                  <c:v>341.0</c:v>
                </c:pt>
                <c:pt idx="1657">
                  <c:v>366.0</c:v>
                </c:pt>
                <c:pt idx="1658">
                  <c:v>466.0</c:v>
                </c:pt>
                <c:pt idx="1659">
                  <c:v>279.0</c:v>
                </c:pt>
                <c:pt idx="1660">
                  <c:v>514.0</c:v>
                </c:pt>
                <c:pt idx="1661">
                  <c:v>361.0</c:v>
                </c:pt>
                <c:pt idx="1662">
                  <c:v>445.0</c:v>
                </c:pt>
                <c:pt idx="1663">
                  <c:v>335.0</c:v>
                </c:pt>
                <c:pt idx="1664">
                  <c:v>452.0</c:v>
                </c:pt>
                <c:pt idx="1665">
                  <c:v>341.0</c:v>
                </c:pt>
                <c:pt idx="1666">
                  <c:v>348.0</c:v>
                </c:pt>
                <c:pt idx="1667">
                  <c:v>275.0</c:v>
                </c:pt>
                <c:pt idx="1668">
                  <c:v>436.0</c:v>
                </c:pt>
                <c:pt idx="1669">
                  <c:v>319.0</c:v>
                </c:pt>
                <c:pt idx="1670">
                  <c:v>366.0</c:v>
                </c:pt>
                <c:pt idx="1671">
                  <c:v>569.0</c:v>
                </c:pt>
                <c:pt idx="1672">
                  <c:v>267.0</c:v>
                </c:pt>
                <c:pt idx="1673">
                  <c:v>382.0</c:v>
                </c:pt>
                <c:pt idx="1674">
                  <c:v>459.0</c:v>
                </c:pt>
                <c:pt idx="1675">
                  <c:v>307.0</c:v>
                </c:pt>
                <c:pt idx="1676">
                  <c:v>332.0</c:v>
                </c:pt>
                <c:pt idx="1677">
                  <c:v>498.0</c:v>
                </c:pt>
                <c:pt idx="1678">
                  <c:v>488.0</c:v>
                </c:pt>
                <c:pt idx="1679">
                  <c:v>226.0</c:v>
                </c:pt>
                <c:pt idx="1680">
                  <c:v>264.0</c:v>
                </c:pt>
                <c:pt idx="1681">
                  <c:v>194.0</c:v>
                </c:pt>
                <c:pt idx="1682">
                  <c:v>474.0</c:v>
                </c:pt>
                <c:pt idx="1683">
                  <c:v>319.0</c:v>
                </c:pt>
                <c:pt idx="1684">
                  <c:v>304.0</c:v>
                </c:pt>
                <c:pt idx="1685">
                  <c:v>298.0</c:v>
                </c:pt>
                <c:pt idx="1686">
                  <c:v>314.0</c:v>
                </c:pt>
                <c:pt idx="1687">
                  <c:v>258.0</c:v>
                </c:pt>
                <c:pt idx="1688">
                  <c:v>279.0</c:v>
                </c:pt>
                <c:pt idx="1689">
                  <c:v>450.0</c:v>
                </c:pt>
                <c:pt idx="1690">
                  <c:v>354.0</c:v>
                </c:pt>
                <c:pt idx="1691">
                  <c:v>531.0</c:v>
                </c:pt>
                <c:pt idx="1692">
                  <c:v>164.0</c:v>
                </c:pt>
                <c:pt idx="1693">
                  <c:v>479.0</c:v>
                </c:pt>
                <c:pt idx="1694">
                  <c:v>397.0</c:v>
                </c:pt>
                <c:pt idx="1695">
                  <c:v>491.0</c:v>
                </c:pt>
                <c:pt idx="1696">
                  <c:v>323.0</c:v>
                </c:pt>
                <c:pt idx="1697">
                  <c:v>466.0</c:v>
                </c:pt>
                <c:pt idx="1698">
                  <c:v>394.0</c:v>
                </c:pt>
                <c:pt idx="1699">
                  <c:v>290.0</c:v>
                </c:pt>
                <c:pt idx="1700">
                  <c:v>376.0</c:v>
                </c:pt>
                <c:pt idx="1701">
                  <c:v>415.0</c:v>
                </c:pt>
                <c:pt idx="1702">
                  <c:v>414.0</c:v>
                </c:pt>
                <c:pt idx="1703">
                  <c:v>429.0</c:v>
                </c:pt>
                <c:pt idx="1704">
                  <c:v>443.0</c:v>
                </c:pt>
                <c:pt idx="1705">
                  <c:v>349.0</c:v>
                </c:pt>
                <c:pt idx="1706">
                  <c:v>361.0</c:v>
                </c:pt>
                <c:pt idx="1707">
                  <c:v>280.0</c:v>
                </c:pt>
                <c:pt idx="1708">
                  <c:v>445.0</c:v>
                </c:pt>
                <c:pt idx="1709">
                  <c:v>489.0</c:v>
                </c:pt>
                <c:pt idx="1710">
                  <c:v>201.0</c:v>
                </c:pt>
                <c:pt idx="1711">
                  <c:v>482.0</c:v>
                </c:pt>
                <c:pt idx="1712">
                  <c:v>455.0</c:v>
                </c:pt>
                <c:pt idx="1713">
                  <c:v>392.0</c:v>
                </c:pt>
                <c:pt idx="1714">
                  <c:v>318.0</c:v>
                </c:pt>
                <c:pt idx="1715">
                  <c:v>258.0</c:v>
                </c:pt>
                <c:pt idx="1716">
                  <c:v>487.0</c:v>
                </c:pt>
                <c:pt idx="1717">
                  <c:v>297.0</c:v>
                </c:pt>
                <c:pt idx="1718">
                  <c:v>351.0</c:v>
                </c:pt>
                <c:pt idx="1719">
                  <c:v>407.0</c:v>
                </c:pt>
                <c:pt idx="1720">
                  <c:v>313.0</c:v>
                </c:pt>
                <c:pt idx="1721">
                  <c:v>361.0</c:v>
                </c:pt>
                <c:pt idx="1722">
                  <c:v>345.0</c:v>
                </c:pt>
                <c:pt idx="1723">
                  <c:v>349.0</c:v>
                </c:pt>
                <c:pt idx="1724">
                  <c:v>487.0</c:v>
                </c:pt>
                <c:pt idx="1725">
                  <c:v>320.0</c:v>
                </c:pt>
                <c:pt idx="1726">
                  <c:v>426.0</c:v>
                </c:pt>
                <c:pt idx="1727">
                  <c:v>303.0</c:v>
                </c:pt>
                <c:pt idx="1728">
                  <c:v>352.0</c:v>
                </c:pt>
                <c:pt idx="1729">
                  <c:v>273.0</c:v>
                </c:pt>
                <c:pt idx="1730">
                  <c:v>376.0</c:v>
                </c:pt>
                <c:pt idx="1731">
                  <c:v>426.0</c:v>
                </c:pt>
                <c:pt idx="1732">
                  <c:v>264.0</c:v>
                </c:pt>
                <c:pt idx="1733">
                  <c:v>319.0</c:v>
                </c:pt>
                <c:pt idx="1734">
                  <c:v>405.0</c:v>
                </c:pt>
                <c:pt idx="1735">
                  <c:v>521.0</c:v>
                </c:pt>
                <c:pt idx="1736">
                  <c:v>234.0</c:v>
                </c:pt>
                <c:pt idx="1737">
                  <c:v>379.0</c:v>
                </c:pt>
                <c:pt idx="1738">
                  <c:v>268.0</c:v>
                </c:pt>
                <c:pt idx="1739">
                  <c:v>435.0</c:v>
                </c:pt>
                <c:pt idx="1740">
                  <c:v>448.0</c:v>
                </c:pt>
                <c:pt idx="1741">
                  <c:v>325.0</c:v>
                </c:pt>
                <c:pt idx="1742">
                  <c:v>360.0</c:v>
                </c:pt>
                <c:pt idx="1743">
                  <c:v>312.0</c:v>
                </c:pt>
                <c:pt idx="1744">
                  <c:v>356.0</c:v>
                </c:pt>
                <c:pt idx="1745">
                  <c:v>354.0</c:v>
                </c:pt>
                <c:pt idx="1746">
                  <c:v>292.0</c:v>
                </c:pt>
                <c:pt idx="1747">
                  <c:v>489.0</c:v>
                </c:pt>
                <c:pt idx="1748">
                  <c:v>377.0</c:v>
                </c:pt>
                <c:pt idx="1749">
                  <c:v>298.0</c:v>
                </c:pt>
                <c:pt idx="1750">
                  <c:v>386.0</c:v>
                </c:pt>
                <c:pt idx="1751">
                  <c:v>255.0</c:v>
                </c:pt>
                <c:pt idx="1752">
                  <c:v>377.0</c:v>
                </c:pt>
                <c:pt idx="1753">
                  <c:v>400.0</c:v>
                </c:pt>
                <c:pt idx="1754">
                  <c:v>371.0</c:v>
                </c:pt>
                <c:pt idx="1755">
                  <c:v>368.0</c:v>
                </c:pt>
                <c:pt idx="1756">
                  <c:v>411.0</c:v>
                </c:pt>
                <c:pt idx="1757">
                  <c:v>478.0</c:v>
                </c:pt>
                <c:pt idx="1758">
                  <c:v>366.0</c:v>
                </c:pt>
                <c:pt idx="1759">
                  <c:v>301.0</c:v>
                </c:pt>
                <c:pt idx="1760">
                  <c:v>259.0</c:v>
                </c:pt>
                <c:pt idx="1761">
                  <c:v>493.0</c:v>
                </c:pt>
                <c:pt idx="1762">
                  <c:v>575.0</c:v>
                </c:pt>
                <c:pt idx="1763">
                  <c:v>470.0</c:v>
                </c:pt>
                <c:pt idx="1764">
                  <c:v>286.0</c:v>
                </c:pt>
                <c:pt idx="1765">
                  <c:v>344.0</c:v>
                </c:pt>
                <c:pt idx="1766">
                  <c:v>165.0</c:v>
                </c:pt>
                <c:pt idx="1767">
                  <c:v>258.0</c:v>
                </c:pt>
                <c:pt idx="1768">
                  <c:v>323.0</c:v>
                </c:pt>
                <c:pt idx="1769">
                  <c:v>259.0</c:v>
                </c:pt>
                <c:pt idx="1770">
                  <c:v>483.0</c:v>
                </c:pt>
                <c:pt idx="1771">
                  <c:v>391.0</c:v>
                </c:pt>
                <c:pt idx="1772">
                  <c:v>482.0</c:v>
                </c:pt>
                <c:pt idx="1773">
                  <c:v>175.0</c:v>
                </c:pt>
                <c:pt idx="1774">
                  <c:v>312.0</c:v>
                </c:pt>
                <c:pt idx="1775">
                  <c:v>318.0</c:v>
                </c:pt>
                <c:pt idx="1776">
                  <c:v>402.0</c:v>
                </c:pt>
                <c:pt idx="1777">
                  <c:v>420.0</c:v>
                </c:pt>
                <c:pt idx="1778">
                  <c:v>418.0</c:v>
                </c:pt>
                <c:pt idx="1779">
                  <c:v>317.0</c:v>
                </c:pt>
                <c:pt idx="1780">
                  <c:v>266.0</c:v>
                </c:pt>
                <c:pt idx="1781">
                  <c:v>437.0</c:v>
                </c:pt>
                <c:pt idx="1782">
                  <c:v>330.0</c:v>
                </c:pt>
                <c:pt idx="1783">
                  <c:v>469.0</c:v>
                </c:pt>
                <c:pt idx="1784">
                  <c:v>266.0</c:v>
                </c:pt>
                <c:pt idx="1785">
                  <c:v>334.0</c:v>
                </c:pt>
                <c:pt idx="1786">
                  <c:v>345.0</c:v>
                </c:pt>
                <c:pt idx="1787">
                  <c:v>233.0</c:v>
                </c:pt>
                <c:pt idx="1788">
                  <c:v>343.0</c:v>
                </c:pt>
                <c:pt idx="1789">
                  <c:v>468.0</c:v>
                </c:pt>
                <c:pt idx="1790">
                  <c:v>222.0</c:v>
                </c:pt>
                <c:pt idx="1791">
                  <c:v>415.0</c:v>
                </c:pt>
                <c:pt idx="1792">
                  <c:v>351.0</c:v>
                </c:pt>
                <c:pt idx="1793">
                  <c:v>311.0</c:v>
                </c:pt>
                <c:pt idx="1794">
                  <c:v>356.0</c:v>
                </c:pt>
                <c:pt idx="1795">
                  <c:v>424.0</c:v>
                </c:pt>
                <c:pt idx="1796">
                  <c:v>455.0</c:v>
                </c:pt>
                <c:pt idx="1797">
                  <c:v>468.0</c:v>
                </c:pt>
                <c:pt idx="1798">
                  <c:v>239.0</c:v>
                </c:pt>
                <c:pt idx="1799">
                  <c:v>384.0</c:v>
                </c:pt>
                <c:pt idx="1800">
                  <c:v>429.0</c:v>
                </c:pt>
                <c:pt idx="1801">
                  <c:v>415.0</c:v>
                </c:pt>
                <c:pt idx="1802">
                  <c:v>264.0</c:v>
                </c:pt>
                <c:pt idx="1803">
                  <c:v>265.0</c:v>
                </c:pt>
                <c:pt idx="1804">
                  <c:v>273.0</c:v>
                </c:pt>
                <c:pt idx="1805">
                  <c:v>246.0</c:v>
                </c:pt>
                <c:pt idx="1806">
                  <c:v>251.0</c:v>
                </c:pt>
                <c:pt idx="1807">
                  <c:v>378.0</c:v>
                </c:pt>
                <c:pt idx="1808">
                  <c:v>396.0</c:v>
                </c:pt>
                <c:pt idx="1809">
                  <c:v>422.0</c:v>
                </c:pt>
                <c:pt idx="1810">
                  <c:v>413.0</c:v>
                </c:pt>
                <c:pt idx="1811">
                  <c:v>537.0</c:v>
                </c:pt>
                <c:pt idx="1812">
                  <c:v>362.0</c:v>
                </c:pt>
                <c:pt idx="1813">
                  <c:v>147.0</c:v>
                </c:pt>
                <c:pt idx="1814">
                  <c:v>278.0</c:v>
                </c:pt>
                <c:pt idx="1815">
                  <c:v>361.0</c:v>
                </c:pt>
                <c:pt idx="1816">
                  <c:v>212.0</c:v>
                </c:pt>
                <c:pt idx="1817">
                  <c:v>267.0</c:v>
                </c:pt>
                <c:pt idx="1818">
                  <c:v>303.0</c:v>
                </c:pt>
                <c:pt idx="1819">
                  <c:v>425.0</c:v>
                </c:pt>
                <c:pt idx="1820">
                  <c:v>496.0</c:v>
                </c:pt>
                <c:pt idx="1821">
                  <c:v>327.0</c:v>
                </c:pt>
                <c:pt idx="1822">
                  <c:v>251.0</c:v>
                </c:pt>
                <c:pt idx="1823">
                  <c:v>486.0</c:v>
                </c:pt>
                <c:pt idx="1824">
                  <c:v>369.0</c:v>
                </c:pt>
                <c:pt idx="1825">
                  <c:v>525.0</c:v>
                </c:pt>
                <c:pt idx="1826">
                  <c:v>284.0</c:v>
                </c:pt>
                <c:pt idx="1827">
                  <c:v>349.0</c:v>
                </c:pt>
                <c:pt idx="1828">
                  <c:v>424.0</c:v>
                </c:pt>
                <c:pt idx="1829">
                  <c:v>549.0</c:v>
                </c:pt>
                <c:pt idx="1830">
                  <c:v>290.0</c:v>
                </c:pt>
                <c:pt idx="1831">
                  <c:v>384.0</c:v>
                </c:pt>
                <c:pt idx="1832">
                  <c:v>334.0</c:v>
                </c:pt>
                <c:pt idx="1833">
                  <c:v>350.0</c:v>
                </c:pt>
                <c:pt idx="1834">
                  <c:v>248.0</c:v>
                </c:pt>
                <c:pt idx="1835">
                  <c:v>302.0</c:v>
                </c:pt>
                <c:pt idx="1836">
                  <c:v>324.0</c:v>
                </c:pt>
                <c:pt idx="1837">
                  <c:v>359.0</c:v>
                </c:pt>
                <c:pt idx="1838">
                  <c:v>262.0</c:v>
                </c:pt>
                <c:pt idx="1839">
                  <c:v>314.0</c:v>
                </c:pt>
                <c:pt idx="1840">
                  <c:v>445.0</c:v>
                </c:pt>
                <c:pt idx="1841">
                  <c:v>282.0</c:v>
                </c:pt>
                <c:pt idx="1842">
                  <c:v>428.0</c:v>
                </c:pt>
                <c:pt idx="1843">
                  <c:v>439.0</c:v>
                </c:pt>
                <c:pt idx="1844">
                  <c:v>401.0</c:v>
                </c:pt>
                <c:pt idx="1845">
                  <c:v>275.0</c:v>
                </c:pt>
                <c:pt idx="1846">
                  <c:v>350.0</c:v>
                </c:pt>
                <c:pt idx="1847">
                  <c:v>249.0</c:v>
                </c:pt>
                <c:pt idx="1848">
                  <c:v>441.0</c:v>
                </c:pt>
                <c:pt idx="1849">
                  <c:v>264.0</c:v>
                </c:pt>
                <c:pt idx="1850">
                  <c:v>505.0</c:v>
                </c:pt>
                <c:pt idx="1851">
                  <c:v>330.0</c:v>
                </c:pt>
                <c:pt idx="1852">
                  <c:v>349.0</c:v>
                </c:pt>
                <c:pt idx="1853">
                  <c:v>456.0</c:v>
                </c:pt>
                <c:pt idx="1854">
                  <c:v>408.0</c:v>
                </c:pt>
                <c:pt idx="1855">
                  <c:v>457.0</c:v>
                </c:pt>
                <c:pt idx="1856">
                  <c:v>372.0</c:v>
                </c:pt>
                <c:pt idx="1857">
                  <c:v>415.0</c:v>
                </c:pt>
                <c:pt idx="1858">
                  <c:v>277.0</c:v>
                </c:pt>
                <c:pt idx="1859">
                  <c:v>327.0</c:v>
                </c:pt>
                <c:pt idx="1860">
                  <c:v>441.0</c:v>
                </c:pt>
                <c:pt idx="1861">
                  <c:v>327.0</c:v>
                </c:pt>
                <c:pt idx="1862">
                  <c:v>426.0</c:v>
                </c:pt>
                <c:pt idx="1863">
                  <c:v>294.0</c:v>
                </c:pt>
                <c:pt idx="1864">
                  <c:v>359.0</c:v>
                </c:pt>
                <c:pt idx="1865">
                  <c:v>318.0</c:v>
                </c:pt>
                <c:pt idx="1866">
                  <c:v>278.0</c:v>
                </c:pt>
                <c:pt idx="1867">
                  <c:v>368.0</c:v>
                </c:pt>
                <c:pt idx="1868">
                  <c:v>407.0</c:v>
                </c:pt>
                <c:pt idx="1869">
                  <c:v>321.0</c:v>
                </c:pt>
                <c:pt idx="1870">
                  <c:v>346.0</c:v>
                </c:pt>
                <c:pt idx="1871">
                  <c:v>208.0</c:v>
                </c:pt>
                <c:pt idx="1872">
                  <c:v>318.0</c:v>
                </c:pt>
                <c:pt idx="1873">
                  <c:v>333.0</c:v>
                </c:pt>
                <c:pt idx="1874">
                  <c:v>357.0</c:v>
                </c:pt>
                <c:pt idx="1875">
                  <c:v>469.0</c:v>
                </c:pt>
                <c:pt idx="1876">
                  <c:v>309.0</c:v>
                </c:pt>
                <c:pt idx="1877">
                  <c:v>394.0</c:v>
                </c:pt>
                <c:pt idx="1878">
                  <c:v>214.0</c:v>
                </c:pt>
                <c:pt idx="1879">
                  <c:v>337.0</c:v>
                </c:pt>
                <c:pt idx="1880">
                  <c:v>227.0</c:v>
                </c:pt>
                <c:pt idx="1881">
                  <c:v>357.0</c:v>
                </c:pt>
                <c:pt idx="1882">
                  <c:v>341.0</c:v>
                </c:pt>
                <c:pt idx="1883">
                  <c:v>345.0</c:v>
                </c:pt>
                <c:pt idx="1884">
                  <c:v>456.0</c:v>
                </c:pt>
                <c:pt idx="1885">
                  <c:v>514.0</c:v>
                </c:pt>
                <c:pt idx="1886">
                  <c:v>434.0</c:v>
                </c:pt>
                <c:pt idx="1887">
                  <c:v>496.0</c:v>
                </c:pt>
                <c:pt idx="1888">
                  <c:v>249.0</c:v>
                </c:pt>
                <c:pt idx="1889">
                  <c:v>362.0</c:v>
                </c:pt>
                <c:pt idx="1890">
                  <c:v>363.0</c:v>
                </c:pt>
                <c:pt idx="1891">
                  <c:v>339.0</c:v>
                </c:pt>
                <c:pt idx="1892">
                  <c:v>249.0</c:v>
                </c:pt>
                <c:pt idx="1893">
                  <c:v>284.0</c:v>
                </c:pt>
                <c:pt idx="1894">
                  <c:v>342.0</c:v>
                </c:pt>
                <c:pt idx="1895">
                  <c:v>296.0</c:v>
                </c:pt>
                <c:pt idx="1896">
                  <c:v>370.0</c:v>
                </c:pt>
                <c:pt idx="1897">
                  <c:v>289.0</c:v>
                </c:pt>
                <c:pt idx="1898">
                  <c:v>430.0</c:v>
                </c:pt>
                <c:pt idx="1899">
                  <c:v>379.0</c:v>
                </c:pt>
                <c:pt idx="1900">
                  <c:v>442.0</c:v>
                </c:pt>
                <c:pt idx="1901">
                  <c:v>259.0</c:v>
                </c:pt>
                <c:pt idx="1902">
                  <c:v>387.0</c:v>
                </c:pt>
                <c:pt idx="1903">
                  <c:v>314.0</c:v>
                </c:pt>
                <c:pt idx="1904">
                  <c:v>360.0</c:v>
                </c:pt>
                <c:pt idx="1905">
                  <c:v>195.0</c:v>
                </c:pt>
                <c:pt idx="1906">
                  <c:v>293.0</c:v>
                </c:pt>
                <c:pt idx="1907">
                  <c:v>290.0</c:v>
                </c:pt>
                <c:pt idx="1908">
                  <c:v>455.0</c:v>
                </c:pt>
                <c:pt idx="1909">
                  <c:v>383.0</c:v>
                </c:pt>
                <c:pt idx="1910">
                  <c:v>412.0</c:v>
                </c:pt>
                <c:pt idx="1911">
                  <c:v>367.0</c:v>
                </c:pt>
                <c:pt idx="1912">
                  <c:v>241.0</c:v>
                </c:pt>
                <c:pt idx="1913">
                  <c:v>130.0</c:v>
                </c:pt>
                <c:pt idx="1914">
                  <c:v>345.0</c:v>
                </c:pt>
                <c:pt idx="1915">
                  <c:v>335.0</c:v>
                </c:pt>
                <c:pt idx="1916">
                  <c:v>440.0</c:v>
                </c:pt>
                <c:pt idx="1917">
                  <c:v>372.0</c:v>
                </c:pt>
                <c:pt idx="1918">
                  <c:v>165.0</c:v>
                </c:pt>
                <c:pt idx="1919">
                  <c:v>251.0</c:v>
                </c:pt>
                <c:pt idx="1920">
                  <c:v>222.0</c:v>
                </c:pt>
                <c:pt idx="1921">
                  <c:v>362.0</c:v>
                </c:pt>
                <c:pt idx="1922">
                  <c:v>442.0</c:v>
                </c:pt>
                <c:pt idx="1923">
                  <c:v>326.0</c:v>
                </c:pt>
                <c:pt idx="1924">
                  <c:v>395.0</c:v>
                </c:pt>
                <c:pt idx="1925">
                  <c:v>473.0</c:v>
                </c:pt>
                <c:pt idx="1926">
                  <c:v>277.0</c:v>
                </c:pt>
                <c:pt idx="1927">
                  <c:v>225.0</c:v>
                </c:pt>
                <c:pt idx="1928">
                  <c:v>91.0</c:v>
                </c:pt>
                <c:pt idx="1929">
                  <c:v>307.0</c:v>
                </c:pt>
                <c:pt idx="1930">
                  <c:v>343.0</c:v>
                </c:pt>
                <c:pt idx="1931">
                  <c:v>375.0</c:v>
                </c:pt>
                <c:pt idx="1932">
                  <c:v>309.0</c:v>
                </c:pt>
                <c:pt idx="1933">
                  <c:v>468.0</c:v>
                </c:pt>
                <c:pt idx="1934">
                  <c:v>425.0</c:v>
                </c:pt>
                <c:pt idx="1935">
                  <c:v>248.0</c:v>
                </c:pt>
                <c:pt idx="1936">
                  <c:v>234.0</c:v>
                </c:pt>
                <c:pt idx="1937">
                  <c:v>281.0</c:v>
                </c:pt>
                <c:pt idx="1938">
                  <c:v>379.0</c:v>
                </c:pt>
                <c:pt idx="1939">
                  <c:v>320.0</c:v>
                </c:pt>
                <c:pt idx="1940">
                  <c:v>283.0</c:v>
                </c:pt>
                <c:pt idx="1941">
                  <c:v>356.0</c:v>
                </c:pt>
                <c:pt idx="1942">
                  <c:v>514.0</c:v>
                </c:pt>
                <c:pt idx="1943">
                  <c:v>350.0</c:v>
                </c:pt>
                <c:pt idx="1944">
                  <c:v>333.0</c:v>
                </c:pt>
                <c:pt idx="1945">
                  <c:v>367.0</c:v>
                </c:pt>
                <c:pt idx="1946">
                  <c:v>385.0</c:v>
                </c:pt>
                <c:pt idx="1947">
                  <c:v>342.0</c:v>
                </c:pt>
                <c:pt idx="1948">
                  <c:v>469.0</c:v>
                </c:pt>
                <c:pt idx="1949">
                  <c:v>330.0</c:v>
                </c:pt>
                <c:pt idx="1950">
                  <c:v>382.0</c:v>
                </c:pt>
                <c:pt idx="1951">
                  <c:v>484.0</c:v>
                </c:pt>
                <c:pt idx="1952">
                  <c:v>365.0</c:v>
                </c:pt>
                <c:pt idx="1953">
                  <c:v>385.0</c:v>
                </c:pt>
                <c:pt idx="1954">
                  <c:v>384.0</c:v>
                </c:pt>
                <c:pt idx="1955">
                  <c:v>276.0</c:v>
                </c:pt>
                <c:pt idx="1956">
                  <c:v>215.0</c:v>
                </c:pt>
                <c:pt idx="1957">
                  <c:v>500.0</c:v>
                </c:pt>
                <c:pt idx="1958">
                  <c:v>376.0</c:v>
                </c:pt>
                <c:pt idx="1959">
                  <c:v>454.0</c:v>
                </c:pt>
                <c:pt idx="1960">
                  <c:v>371.0</c:v>
                </c:pt>
                <c:pt idx="1961">
                  <c:v>408.0</c:v>
                </c:pt>
                <c:pt idx="1962">
                  <c:v>402.0</c:v>
                </c:pt>
                <c:pt idx="1963">
                  <c:v>315.0</c:v>
                </c:pt>
                <c:pt idx="1964">
                  <c:v>372.0</c:v>
                </c:pt>
                <c:pt idx="1965">
                  <c:v>351.0</c:v>
                </c:pt>
                <c:pt idx="1966">
                  <c:v>306.0</c:v>
                </c:pt>
                <c:pt idx="1967">
                  <c:v>323.0</c:v>
                </c:pt>
                <c:pt idx="1968">
                  <c:v>287.0</c:v>
                </c:pt>
                <c:pt idx="1969">
                  <c:v>344.0</c:v>
                </c:pt>
                <c:pt idx="1970">
                  <c:v>411.0</c:v>
                </c:pt>
                <c:pt idx="1971">
                  <c:v>444.0</c:v>
                </c:pt>
                <c:pt idx="1972">
                  <c:v>315.0</c:v>
                </c:pt>
                <c:pt idx="1973">
                  <c:v>167.0</c:v>
                </c:pt>
                <c:pt idx="1974">
                  <c:v>305.0</c:v>
                </c:pt>
                <c:pt idx="1975">
                  <c:v>343.0</c:v>
                </c:pt>
                <c:pt idx="1976">
                  <c:v>295.0</c:v>
                </c:pt>
                <c:pt idx="1977">
                  <c:v>307.0</c:v>
                </c:pt>
                <c:pt idx="1978">
                  <c:v>398.0</c:v>
                </c:pt>
                <c:pt idx="1979">
                  <c:v>304.0</c:v>
                </c:pt>
                <c:pt idx="1980">
                  <c:v>401.0</c:v>
                </c:pt>
                <c:pt idx="1981">
                  <c:v>350.0</c:v>
                </c:pt>
                <c:pt idx="1982">
                  <c:v>266.0</c:v>
                </c:pt>
                <c:pt idx="1983">
                  <c:v>413.0</c:v>
                </c:pt>
                <c:pt idx="1984">
                  <c:v>259.0</c:v>
                </c:pt>
                <c:pt idx="1985">
                  <c:v>323.0</c:v>
                </c:pt>
                <c:pt idx="1986">
                  <c:v>280.0</c:v>
                </c:pt>
                <c:pt idx="1987">
                  <c:v>237.0</c:v>
                </c:pt>
                <c:pt idx="1988">
                  <c:v>227.0</c:v>
                </c:pt>
                <c:pt idx="1989">
                  <c:v>320.0</c:v>
                </c:pt>
                <c:pt idx="1990">
                  <c:v>335.0</c:v>
                </c:pt>
                <c:pt idx="1991">
                  <c:v>259.0</c:v>
                </c:pt>
                <c:pt idx="1992">
                  <c:v>257.0</c:v>
                </c:pt>
                <c:pt idx="1993">
                  <c:v>518.0</c:v>
                </c:pt>
                <c:pt idx="1994">
                  <c:v>292.0</c:v>
                </c:pt>
                <c:pt idx="1995">
                  <c:v>371.0</c:v>
                </c:pt>
                <c:pt idx="1996">
                  <c:v>284.0</c:v>
                </c:pt>
                <c:pt idx="1997">
                  <c:v>388.0</c:v>
                </c:pt>
                <c:pt idx="1998">
                  <c:v>269.0</c:v>
                </c:pt>
                <c:pt idx="1999">
                  <c:v>287.0</c:v>
                </c:pt>
                <c:pt idx="2000">
                  <c:v>369.0</c:v>
                </c:pt>
                <c:pt idx="2001">
                  <c:v>287.0</c:v>
                </c:pt>
                <c:pt idx="2002">
                  <c:v>162.0</c:v>
                </c:pt>
                <c:pt idx="2003">
                  <c:v>272.0</c:v>
                </c:pt>
                <c:pt idx="2004">
                  <c:v>249.0</c:v>
                </c:pt>
                <c:pt idx="2005">
                  <c:v>262.0</c:v>
                </c:pt>
                <c:pt idx="2006">
                  <c:v>378.0</c:v>
                </c:pt>
                <c:pt idx="2007">
                  <c:v>394.0</c:v>
                </c:pt>
                <c:pt idx="2008">
                  <c:v>349.0</c:v>
                </c:pt>
                <c:pt idx="2009">
                  <c:v>181.0</c:v>
                </c:pt>
                <c:pt idx="2010">
                  <c:v>356.0</c:v>
                </c:pt>
                <c:pt idx="2011">
                  <c:v>341.0</c:v>
                </c:pt>
                <c:pt idx="2012">
                  <c:v>424.0</c:v>
                </c:pt>
                <c:pt idx="2013">
                  <c:v>393.0</c:v>
                </c:pt>
                <c:pt idx="2014">
                  <c:v>237.0</c:v>
                </c:pt>
                <c:pt idx="2015">
                  <c:v>426.0</c:v>
                </c:pt>
                <c:pt idx="2016">
                  <c:v>216.0</c:v>
                </c:pt>
                <c:pt idx="2017">
                  <c:v>254.0</c:v>
                </c:pt>
                <c:pt idx="2018">
                  <c:v>223.0</c:v>
                </c:pt>
                <c:pt idx="2019">
                  <c:v>480.0</c:v>
                </c:pt>
                <c:pt idx="2020">
                  <c:v>325.0</c:v>
                </c:pt>
                <c:pt idx="2021">
                  <c:v>346.0</c:v>
                </c:pt>
                <c:pt idx="2022">
                  <c:v>277.0</c:v>
                </c:pt>
                <c:pt idx="2023">
                  <c:v>441.0</c:v>
                </c:pt>
                <c:pt idx="2024">
                  <c:v>302.0</c:v>
                </c:pt>
                <c:pt idx="2025">
                  <c:v>402.0</c:v>
                </c:pt>
                <c:pt idx="2026">
                  <c:v>269.0</c:v>
                </c:pt>
                <c:pt idx="2027">
                  <c:v>223.0</c:v>
                </c:pt>
                <c:pt idx="2028">
                  <c:v>198.0</c:v>
                </c:pt>
                <c:pt idx="2029">
                  <c:v>344.0</c:v>
                </c:pt>
                <c:pt idx="2030">
                  <c:v>321.0</c:v>
                </c:pt>
                <c:pt idx="2031">
                  <c:v>343.0</c:v>
                </c:pt>
                <c:pt idx="2032">
                  <c:v>299.0</c:v>
                </c:pt>
                <c:pt idx="2033">
                  <c:v>439.0</c:v>
                </c:pt>
                <c:pt idx="2034">
                  <c:v>249.0</c:v>
                </c:pt>
                <c:pt idx="2035">
                  <c:v>325.0</c:v>
                </c:pt>
                <c:pt idx="2036">
                  <c:v>426.0</c:v>
                </c:pt>
                <c:pt idx="2037">
                  <c:v>372.0</c:v>
                </c:pt>
                <c:pt idx="2038">
                  <c:v>317.0</c:v>
                </c:pt>
                <c:pt idx="2039">
                  <c:v>390.0</c:v>
                </c:pt>
                <c:pt idx="2040">
                  <c:v>215.0</c:v>
                </c:pt>
                <c:pt idx="2041">
                  <c:v>295.0</c:v>
                </c:pt>
                <c:pt idx="2042">
                  <c:v>211.0</c:v>
                </c:pt>
                <c:pt idx="2043">
                  <c:v>268.0</c:v>
                </c:pt>
                <c:pt idx="2044">
                  <c:v>429.0</c:v>
                </c:pt>
                <c:pt idx="2045">
                  <c:v>272.0</c:v>
                </c:pt>
                <c:pt idx="2046">
                  <c:v>282.0</c:v>
                </c:pt>
                <c:pt idx="2047">
                  <c:v>280.0</c:v>
                </c:pt>
                <c:pt idx="2048">
                  <c:v>232.0</c:v>
                </c:pt>
                <c:pt idx="2049">
                  <c:v>388.0</c:v>
                </c:pt>
                <c:pt idx="2050">
                  <c:v>453.0</c:v>
                </c:pt>
                <c:pt idx="2051">
                  <c:v>188.0</c:v>
                </c:pt>
                <c:pt idx="2052">
                  <c:v>327.0</c:v>
                </c:pt>
                <c:pt idx="2053">
                  <c:v>302.0</c:v>
                </c:pt>
                <c:pt idx="2054">
                  <c:v>193.0</c:v>
                </c:pt>
                <c:pt idx="2055">
                  <c:v>581.0</c:v>
                </c:pt>
                <c:pt idx="2056">
                  <c:v>462.0</c:v>
                </c:pt>
                <c:pt idx="2057">
                  <c:v>389.0</c:v>
                </c:pt>
                <c:pt idx="2058">
                  <c:v>556.0</c:v>
                </c:pt>
                <c:pt idx="2059">
                  <c:v>377.0</c:v>
                </c:pt>
                <c:pt idx="2060">
                  <c:v>166.0</c:v>
                </c:pt>
                <c:pt idx="2061">
                  <c:v>201.0</c:v>
                </c:pt>
                <c:pt idx="2062">
                  <c:v>275.0</c:v>
                </c:pt>
                <c:pt idx="2063">
                  <c:v>309.0</c:v>
                </c:pt>
                <c:pt idx="2064">
                  <c:v>321.0</c:v>
                </c:pt>
                <c:pt idx="2065">
                  <c:v>437.0</c:v>
                </c:pt>
                <c:pt idx="2066">
                  <c:v>279.0</c:v>
                </c:pt>
                <c:pt idx="2067">
                  <c:v>325.0</c:v>
                </c:pt>
                <c:pt idx="2068">
                  <c:v>323.0</c:v>
                </c:pt>
                <c:pt idx="2069">
                  <c:v>395.0</c:v>
                </c:pt>
                <c:pt idx="2070">
                  <c:v>174.0</c:v>
                </c:pt>
                <c:pt idx="2071">
                  <c:v>424.0</c:v>
                </c:pt>
                <c:pt idx="2072">
                  <c:v>365.0</c:v>
                </c:pt>
                <c:pt idx="2073">
                  <c:v>247.0</c:v>
                </c:pt>
                <c:pt idx="2074">
                  <c:v>321.0</c:v>
                </c:pt>
                <c:pt idx="2075">
                  <c:v>356.0</c:v>
                </c:pt>
                <c:pt idx="2076">
                  <c:v>337.0</c:v>
                </c:pt>
                <c:pt idx="2077">
                  <c:v>426.0</c:v>
                </c:pt>
                <c:pt idx="2078">
                  <c:v>296.0</c:v>
                </c:pt>
                <c:pt idx="2079">
                  <c:v>335.0</c:v>
                </c:pt>
                <c:pt idx="2080">
                  <c:v>406.0</c:v>
                </c:pt>
                <c:pt idx="2081">
                  <c:v>332.0</c:v>
                </c:pt>
                <c:pt idx="2082">
                  <c:v>363.0</c:v>
                </c:pt>
                <c:pt idx="2083">
                  <c:v>343.0</c:v>
                </c:pt>
                <c:pt idx="2084">
                  <c:v>333.0</c:v>
                </c:pt>
                <c:pt idx="2085">
                  <c:v>409.0</c:v>
                </c:pt>
                <c:pt idx="2086">
                  <c:v>278.0</c:v>
                </c:pt>
                <c:pt idx="2087">
                  <c:v>401.0</c:v>
                </c:pt>
                <c:pt idx="2088">
                  <c:v>400.0</c:v>
                </c:pt>
                <c:pt idx="2089">
                  <c:v>303.0</c:v>
                </c:pt>
                <c:pt idx="2090">
                  <c:v>409.0</c:v>
                </c:pt>
                <c:pt idx="2091">
                  <c:v>172.0</c:v>
                </c:pt>
                <c:pt idx="2092">
                  <c:v>338.0</c:v>
                </c:pt>
                <c:pt idx="2093">
                  <c:v>361.0</c:v>
                </c:pt>
                <c:pt idx="2094">
                  <c:v>351.0</c:v>
                </c:pt>
                <c:pt idx="2095">
                  <c:v>417.0</c:v>
                </c:pt>
                <c:pt idx="2096">
                  <c:v>251.0</c:v>
                </c:pt>
                <c:pt idx="2097">
                  <c:v>371.0</c:v>
                </c:pt>
                <c:pt idx="2098">
                  <c:v>243.0</c:v>
                </c:pt>
                <c:pt idx="2099">
                  <c:v>292.0</c:v>
                </c:pt>
                <c:pt idx="2100">
                  <c:v>224.0</c:v>
                </c:pt>
                <c:pt idx="2101">
                  <c:v>384.0</c:v>
                </c:pt>
                <c:pt idx="2102">
                  <c:v>383.0</c:v>
                </c:pt>
                <c:pt idx="2103">
                  <c:v>258.0</c:v>
                </c:pt>
                <c:pt idx="2104">
                  <c:v>518.0</c:v>
                </c:pt>
                <c:pt idx="2105">
                  <c:v>303.0</c:v>
                </c:pt>
                <c:pt idx="2106">
                  <c:v>320.0</c:v>
                </c:pt>
                <c:pt idx="2107">
                  <c:v>130.0</c:v>
                </c:pt>
                <c:pt idx="2108">
                  <c:v>249.0</c:v>
                </c:pt>
                <c:pt idx="2109">
                  <c:v>428.0</c:v>
                </c:pt>
                <c:pt idx="2110">
                  <c:v>399.0</c:v>
                </c:pt>
                <c:pt idx="2111">
                  <c:v>358.0</c:v>
                </c:pt>
                <c:pt idx="2112">
                  <c:v>325.0</c:v>
                </c:pt>
                <c:pt idx="2113">
                  <c:v>273.0</c:v>
                </c:pt>
                <c:pt idx="2114">
                  <c:v>442.0</c:v>
                </c:pt>
                <c:pt idx="2115">
                  <c:v>293.0</c:v>
                </c:pt>
                <c:pt idx="2116">
                  <c:v>307.0</c:v>
                </c:pt>
                <c:pt idx="2117">
                  <c:v>255.0</c:v>
                </c:pt>
                <c:pt idx="2118">
                  <c:v>416.0</c:v>
                </c:pt>
                <c:pt idx="2119">
                  <c:v>306.0</c:v>
                </c:pt>
                <c:pt idx="2120">
                  <c:v>267.0</c:v>
                </c:pt>
                <c:pt idx="2121">
                  <c:v>319.0</c:v>
                </c:pt>
                <c:pt idx="2122">
                  <c:v>317.0</c:v>
                </c:pt>
                <c:pt idx="2123">
                  <c:v>353.0</c:v>
                </c:pt>
                <c:pt idx="2124">
                  <c:v>118.0</c:v>
                </c:pt>
                <c:pt idx="2125">
                  <c:v>331.0</c:v>
                </c:pt>
                <c:pt idx="2126">
                  <c:v>332.0</c:v>
                </c:pt>
                <c:pt idx="2127">
                  <c:v>172.0</c:v>
                </c:pt>
                <c:pt idx="2128">
                  <c:v>324.0</c:v>
                </c:pt>
                <c:pt idx="2129">
                  <c:v>352.0</c:v>
                </c:pt>
                <c:pt idx="2130">
                  <c:v>541.0</c:v>
                </c:pt>
                <c:pt idx="2131">
                  <c:v>266.0</c:v>
                </c:pt>
                <c:pt idx="2132">
                  <c:v>258.0</c:v>
                </c:pt>
                <c:pt idx="2133">
                  <c:v>382.0</c:v>
                </c:pt>
                <c:pt idx="2134">
                  <c:v>284.0</c:v>
                </c:pt>
                <c:pt idx="2135">
                  <c:v>362.0</c:v>
                </c:pt>
                <c:pt idx="2136">
                  <c:v>334.0</c:v>
                </c:pt>
                <c:pt idx="2137">
                  <c:v>410.0</c:v>
                </c:pt>
                <c:pt idx="2138">
                  <c:v>415.0</c:v>
                </c:pt>
                <c:pt idx="2139">
                  <c:v>226.0</c:v>
                </c:pt>
                <c:pt idx="2140">
                  <c:v>412.0</c:v>
                </c:pt>
                <c:pt idx="2141">
                  <c:v>384.0</c:v>
                </c:pt>
                <c:pt idx="2142">
                  <c:v>290.0</c:v>
                </c:pt>
                <c:pt idx="2143">
                  <c:v>426.0</c:v>
                </c:pt>
                <c:pt idx="2144">
                  <c:v>366.0</c:v>
                </c:pt>
                <c:pt idx="2145">
                  <c:v>264.0</c:v>
                </c:pt>
                <c:pt idx="2146">
                  <c:v>459.0</c:v>
                </c:pt>
                <c:pt idx="2147">
                  <c:v>443.0</c:v>
                </c:pt>
                <c:pt idx="2148">
                  <c:v>265.0</c:v>
                </c:pt>
                <c:pt idx="2149">
                  <c:v>278.0</c:v>
                </c:pt>
                <c:pt idx="2150">
                  <c:v>426.0</c:v>
                </c:pt>
                <c:pt idx="2151">
                  <c:v>212.0</c:v>
                </c:pt>
                <c:pt idx="2152">
                  <c:v>314.0</c:v>
                </c:pt>
                <c:pt idx="2153">
                  <c:v>302.0</c:v>
                </c:pt>
                <c:pt idx="2154">
                  <c:v>278.0</c:v>
                </c:pt>
                <c:pt idx="2155">
                  <c:v>316.0</c:v>
                </c:pt>
                <c:pt idx="2156">
                  <c:v>254.0</c:v>
                </c:pt>
                <c:pt idx="2157">
                  <c:v>333.0</c:v>
                </c:pt>
                <c:pt idx="2158">
                  <c:v>426.0</c:v>
                </c:pt>
                <c:pt idx="2159">
                  <c:v>454.0</c:v>
                </c:pt>
                <c:pt idx="2160">
                  <c:v>421.0</c:v>
                </c:pt>
                <c:pt idx="2161">
                  <c:v>188.0</c:v>
                </c:pt>
                <c:pt idx="2162">
                  <c:v>253.0</c:v>
                </c:pt>
                <c:pt idx="2163">
                  <c:v>256.0</c:v>
                </c:pt>
                <c:pt idx="2164">
                  <c:v>378.0</c:v>
                </c:pt>
                <c:pt idx="2165">
                  <c:v>360.0</c:v>
                </c:pt>
                <c:pt idx="2166">
                  <c:v>313.0</c:v>
                </c:pt>
                <c:pt idx="2167">
                  <c:v>311.0</c:v>
                </c:pt>
                <c:pt idx="2168">
                  <c:v>236.0</c:v>
                </c:pt>
                <c:pt idx="2169">
                  <c:v>495.0</c:v>
                </c:pt>
                <c:pt idx="2170">
                  <c:v>170.0</c:v>
                </c:pt>
                <c:pt idx="2171">
                  <c:v>293.0</c:v>
                </c:pt>
                <c:pt idx="2172">
                  <c:v>436.0</c:v>
                </c:pt>
                <c:pt idx="2173">
                  <c:v>331.0</c:v>
                </c:pt>
                <c:pt idx="2174">
                  <c:v>430.0</c:v>
                </c:pt>
                <c:pt idx="2175">
                  <c:v>359.0</c:v>
                </c:pt>
                <c:pt idx="2176">
                  <c:v>229.0</c:v>
                </c:pt>
                <c:pt idx="2177">
                  <c:v>269.0</c:v>
                </c:pt>
                <c:pt idx="2178">
                  <c:v>232.0</c:v>
                </c:pt>
                <c:pt idx="2179">
                  <c:v>411.0</c:v>
                </c:pt>
                <c:pt idx="2180">
                  <c:v>373.0</c:v>
                </c:pt>
                <c:pt idx="2181">
                  <c:v>348.0</c:v>
                </c:pt>
                <c:pt idx="2182">
                  <c:v>187.0</c:v>
                </c:pt>
                <c:pt idx="2183">
                  <c:v>303.0</c:v>
                </c:pt>
                <c:pt idx="2184">
                  <c:v>185.0</c:v>
                </c:pt>
                <c:pt idx="2185">
                  <c:v>284.0</c:v>
                </c:pt>
                <c:pt idx="2186">
                  <c:v>327.0</c:v>
                </c:pt>
                <c:pt idx="2187">
                  <c:v>356.0</c:v>
                </c:pt>
                <c:pt idx="2188">
                  <c:v>375.0</c:v>
                </c:pt>
                <c:pt idx="2189">
                  <c:v>526.0</c:v>
                </c:pt>
                <c:pt idx="2190">
                  <c:v>291.0</c:v>
                </c:pt>
                <c:pt idx="2191">
                  <c:v>258.0</c:v>
                </c:pt>
                <c:pt idx="2192">
                  <c:v>376.0</c:v>
                </c:pt>
                <c:pt idx="2193">
                  <c:v>399.0</c:v>
                </c:pt>
                <c:pt idx="2194">
                  <c:v>394.0</c:v>
                </c:pt>
                <c:pt idx="2195">
                  <c:v>289.0</c:v>
                </c:pt>
                <c:pt idx="2196">
                  <c:v>395.0</c:v>
                </c:pt>
                <c:pt idx="2197">
                  <c:v>267.0</c:v>
                </c:pt>
                <c:pt idx="2198">
                  <c:v>281.0</c:v>
                </c:pt>
                <c:pt idx="2199">
                  <c:v>281.0</c:v>
                </c:pt>
                <c:pt idx="2200">
                  <c:v>500.0</c:v>
                </c:pt>
                <c:pt idx="2201">
                  <c:v>480.0</c:v>
                </c:pt>
                <c:pt idx="2202">
                  <c:v>463.0</c:v>
                </c:pt>
                <c:pt idx="2203">
                  <c:v>327.0</c:v>
                </c:pt>
                <c:pt idx="2204">
                  <c:v>334.0</c:v>
                </c:pt>
                <c:pt idx="2205">
                  <c:v>342.0</c:v>
                </c:pt>
                <c:pt idx="2206">
                  <c:v>478.0</c:v>
                </c:pt>
                <c:pt idx="2207">
                  <c:v>324.0</c:v>
                </c:pt>
                <c:pt idx="2208">
                  <c:v>423.0</c:v>
                </c:pt>
                <c:pt idx="2209">
                  <c:v>232.0</c:v>
                </c:pt>
                <c:pt idx="2210">
                  <c:v>378.0</c:v>
                </c:pt>
                <c:pt idx="2211">
                  <c:v>472.0</c:v>
                </c:pt>
                <c:pt idx="2212">
                  <c:v>422.0</c:v>
                </c:pt>
                <c:pt idx="2213">
                  <c:v>313.0</c:v>
                </c:pt>
                <c:pt idx="2214">
                  <c:v>262.0</c:v>
                </c:pt>
                <c:pt idx="2215">
                  <c:v>360.0</c:v>
                </c:pt>
                <c:pt idx="2216">
                  <c:v>328.0</c:v>
                </c:pt>
                <c:pt idx="2217">
                  <c:v>255.0</c:v>
                </c:pt>
                <c:pt idx="2218">
                  <c:v>385.0</c:v>
                </c:pt>
                <c:pt idx="2219">
                  <c:v>247.0</c:v>
                </c:pt>
                <c:pt idx="2220">
                  <c:v>287.0</c:v>
                </c:pt>
                <c:pt idx="2221">
                  <c:v>280.0</c:v>
                </c:pt>
                <c:pt idx="2222">
                  <c:v>481.0</c:v>
                </c:pt>
                <c:pt idx="2223">
                  <c:v>357.0</c:v>
                </c:pt>
                <c:pt idx="2224">
                  <c:v>346.0</c:v>
                </c:pt>
                <c:pt idx="2225">
                  <c:v>175.0</c:v>
                </c:pt>
                <c:pt idx="2226">
                  <c:v>296.0</c:v>
                </c:pt>
                <c:pt idx="2227">
                  <c:v>350.0</c:v>
                </c:pt>
                <c:pt idx="2228">
                  <c:v>291.0</c:v>
                </c:pt>
                <c:pt idx="2229">
                  <c:v>268.0</c:v>
                </c:pt>
                <c:pt idx="2230">
                  <c:v>344.0</c:v>
                </c:pt>
                <c:pt idx="2231">
                  <c:v>337.0</c:v>
                </c:pt>
                <c:pt idx="2232">
                  <c:v>351.0</c:v>
                </c:pt>
                <c:pt idx="2233">
                  <c:v>333.0</c:v>
                </c:pt>
                <c:pt idx="2234">
                  <c:v>313.0</c:v>
                </c:pt>
                <c:pt idx="2235">
                  <c:v>360.0</c:v>
                </c:pt>
                <c:pt idx="2236">
                  <c:v>332.0</c:v>
                </c:pt>
                <c:pt idx="2237">
                  <c:v>170.0</c:v>
                </c:pt>
                <c:pt idx="2238">
                  <c:v>285.0</c:v>
                </c:pt>
                <c:pt idx="2239">
                  <c:v>168.0</c:v>
                </c:pt>
                <c:pt idx="2240">
                  <c:v>335.0</c:v>
                </c:pt>
                <c:pt idx="2241">
                  <c:v>362.0</c:v>
                </c:pt>
                <c:pt idx="2242">
                  <c:v>99.0</c:v>
                </c:pt>
                <c:pt idx="2243">
                  <c:v>205.0</c:v>
                </c:pt>
                <c:pt idx="2244">
                  <c:v>343.0</c:v>
                </c:pt>
                <c:pt idx="2245">
                  <c:v>448.0</c:v>
                </c:pt>
                <c:pt idx="2246">
                  <c:v>318.0</c:v>
                </c:pt>
                <c:pt idx="2247">
                  <c:v>368.0</c:v>
                </c:pt>
                <c:pt idx="2248">
                  <c:v>278.0</c:v>
                </c:pt>
                <c:pt idx="2249">
                  <c:v>209.0</c:v>
                </c:pt>
                <c:pt idx="2250">
                  <c:v>436.0</c:v>
                </c:pt>
                <c:pt idx="2251">
                  <c:v>398.0</c:v>
                </c:pt>
                <c:pt idx="2252">
                  <c:v>315.0</c:v>
                </c:pt>
                <c:pt idx="2253">
                  <c:v>339.0</c:v>
                </c:pt>
                <c:pt idx="2254">
                  <c:v>450.0</c:v>
                </c:pt>
                <c:pt idx="2255">
                  <c:v>372.0</c:v>
                </c:pt>
                <c:pt idx="2256">
                  <c:v>259.0</c:v>
                </c:pt>
                <c:pt idx="2257">
                  <c:v>278.0</c:v>
                </c:pt>
                <c:pt idx="2258">
                  <c:v>383.0</c:v>
                </c:pt>
                <c:pt idx="2259">
                  <c:v>325.0</c:v>
                </c:pt>
                <c:pt idx="2260">
                  <c:v>422.0</c:v>
                </c:pt>
                <c:pt idx="2261">
                  <c:v>251.0</c:v>
                </c:pt>
                <c:pt idx="2262">
                  <c:v>250.0</c:v>
                </c:pt>
                <c:pt idx="2263">
                  <c:v>223.0</c:v>
                </c:pt>
                <c:pt idx="2264">
                  <c:v>298.0</c:v>
                </c:pt>
                <c:pt idx="2265">
                  <c:v>344.0</c:v>
                </c:pt>
                <c:pt idx="2266">
                  <c:v>290.0</c:v>
                </c:pt>
                <c:pt idx="2267">
                  <c:v>347.0</c:v>
                </c:pt>
                <c:pt idx="2268">
                  <c:v>441.0</c:v>
                </c:pt>
                <c:pt idx="2269">
                  <c:v>333.0</c:v>
                </c:pt>
                <c:pt idx="2270">
                  <c:v>207.0</c:v>
                </c:pt>
                <c:pt idx="2271">
                  <c:v>436.0</c:v>
                </c:pt>
                <c:pt idx="2272">
                  <c:v>351.0</c:v>
                </c:pt>
                <c:pt idx="2273">
                  <c:v>153.0</c:v>
                </c:pt>
                <c:pt idx="2274">
                  <c:v>267.0</c:v>
                </c:pt>
                <c:pt idx="2275">
                  <c:v>425.0</c:v>
                </c:pt>
                <c:pt idx="2276">
                  <c:v>431.0</c:v>
                </c:pt>
                <c:pt idx="2277">
                  <c:v>372.0</c:v>
                </c:pt>
                <c:pt idx="2278">
                  <c:v>395.0</c:v>
                </c:pt>
                <c:pt idx="2279">
                  <c:v>338.0</c:v>
                </c:pt>
                <c:pt idx="2280">
                  <c:v>300.0</c:v>
                </c:pt>
                <c:pt idx="2281">
                  <c:v>302.0</c:v>
                </c:pt>
                <c:pt idx="2282">
                  <c:v>350.0</c:v>
                </c:pt>
                <c:pt idx="2283">
                  <c:v>277.0</c:v>
                </c:pt>
                <c:pt idx="2284">
                  <c:v>223.0</c:v>
                </c:pt>
                <c:pt idx="2285">
                  <c:v>298.0</c:v>
                </c:pt>
                <c:pt idx="2286">
                  <c:v>343.0</c:v>
                </c:pt>
                <c:pt idx="2287">
                  <c:v>411.0</c:v>
                </c:pt>
                <c:pt idx="2288">
                  <c:v>360.0</c:v>
                </c:pt>
                <c:pt idx="2289">
                  <c:v>291.0</c:v>
                </c:pt>
                <c:pt idx="2290">
                  <c:v>447.0</c:v>
                </c:pt>
                <c:pt idx="2291">
                  <c:v>340.0</c:v>
                </c:pt>
                <c:pt idx="2292">
                  <c:v>211.0</c:v>
                </c:pt>
                <c:pt idx="2293">
                  <c:v>186.0</c:v>
                </c:pt>
                <c:pt idx="2294">
                  <c:v>441.0</c:v>
                </c:pt>
                <c:pt idx="2295">
                  <c:v>318.0</c:v>
                </c:pt>
                <c:pt idx="2296">
                  <c:v>441.0</c:v>
                </c:pt>
                <c:pt idx="2297">
                  <c:v>384.0</c:v>
                </c:pt>
                <c:pt idx="2298">
                  <c:v>276.0</c:v>
                </c:pt>
                <c:pt idx="2299">
                  <c:v>267.0</c:v>
                </c:pt>
                <c:pt idx="2300">
                  <c:v>392.0</c:v>
                </c:pt>
                <c:pt idx="2301">
                  <c:v>337.0</c:v>
                </c:pt>
                <c:pt idx="2302">
                  <c:v>231.0</c:v>
                </c:pt>
                <c:pt idx="2303">
                  <c:v>401.0</c:v>
                </c:pt>
                <c:pt idx="2304">
                  <c:v>296.0</c:v>
                </c:pt>
                <c:pt idx="2305">
                  <c:v>239.0</c:v>
                </c:pt>
                <c:pt idx="2306">
                  <c:v>410.0</c:v>
                </c:pt>
                <c:pt idx="2307">
                  <c:v>482.0</c:v>
                </c:pt>
                <c:pt idx="2308">
                  <c:v>355.0</c:v>
                </c:pt>
                <c:pt idx="2309">
                  <c:v>285.0</c:v>
                </c:pt>
                <c:pt idx="2310">
                  <c:v>276.0</c:v>
                </c:pt>
                <c:pt idx="2311">
                  <c:v>338.0</c:v>
                </c:pt>
                <c:pt idx="2312">
                  <c:v>84.0</c:v>
                </c:pt>
                <c:pt idx="2313">
                  <c:v>352.0</c:v>
                </c:pt>
                <c:pt idx="2314">
                  <c:v>398.0</c:v>
                </c:pt>
                <c:pt idx="2315">
                  <c:v>195.0</c:v>
                </c:pt>
                <c:pt idx="2316">
                  <c:v>386.0</c:v>
                </c:pt>
                <c:pt idx="2317">
                  <c:v>378.0</c:v>
                </c:pt>
                <c:pt idx="2318">
                  <c:v>569.0</c:v>
                </c:pt>
                <c:pt idx="2319">
                  <c:v>389.0</c:v>
                </c:pt>
                <c:pt idx="2320">
                  <c:v>241.0</c:v>
                </c:pt>
                <c:pt idx="2321">
                  <c:v>262.0</c:v>
                </c:pt>
                <c:pt idx="2322">
                  <c:v>440.0</c:v>
                </c:pt>
                <c:pt idx="2323">
                  <c:v>385.0</c:v>
                </c:pt>
                <c:pt idx="2324">
                  <c:v>141.0</c:v>
                </c:pt>
                <c:pt idx="2325">
                  <c:v>379.0</c:v>
                </c:pt>
                <c:pt idx="2326">
                  <c:v>406.0</c:v>
                </c:pt>
                <c:pt idx="2327">
                  <c:v>403.0</c:v>
                </c:pt>
                <c:pt idx="2328">
                  <c:v>394.0</c:v>
                </c:pt>
                <c:pt idx="2329">
                  <c:v>309.0</c:v>
                </c:pt>
                <c:pt idx="2330">
                  <c:v>325.0</c:v>
                </c:pt>
                <c:pt idx="2331">
                  <c:v>309.0</c:v>
                </c:pt>
                <c:pt idx="2332">
                  <c:v>245.0</c:v>
                </c:pt>
                <c:pt idx="2333">
                  <c:v>263.0</c:v>
                </c:pt>
                <c:pt idx="2334">
                  <c:v>230.0</c:v>
                </c:pt>
                <c:pt idx="2335">
                  <c:v>356.0</c:v>
                </c:pt>
                <c:pt idx="2336">
                  <c:v>332.0</c:v>
                </c:pt>
                <c:pt idx="2337">
                  <c:v>353.0</c:v>
                </c:pt>
                <c:pt idx="2338">
                  <c:v>249.0</c:v>
                </c:pt>
                <c:pt idx="2339">
                  <c:v>349.0</c:v>
                </c:pt>
                <c:pt idx="2340">
                  <c:v>450.0</c:v>
                </c:pt>
                <c:pt idx="2341">
                  <c:v>420.0</c:v>
                </c:pt>
                <c:pt idx="2342">
                  <c:v>488.0</c:v>
                </c:pt>
                <c:pt idx="2343">
                  <c:v>450.0</c:v>
                </c:pt>
                <c:pt idx="2344">
                  <c:v>246.0</c:v>
                </c:pt>
                <c:pt idx="2345">
                  <c:v>356.0</c:v>
                </c:pt>
                <c:pt idx="2346">
                  <c:v>215.0</c:v>
                </c:pt>
                <c:pt idx="2347">
                  <c:v>407.0</c:v>
                </c:pt>
                <c:pt idx="2348">
                  <c:v>268.0</c:v>
                </c:pt>
                <c:pt idx="2349">
                  <c:v>182.0</c:v>
                </c:pt>
                <c:pt idx="2350">
                  <c:v>254.0</c:v>
                </c:pt>
                <c:pt idx="2351">
                  <c:v>371.0</c:v>
                </c:pt>
                <c:pt idx="2352">
                  <c:v>417.0</c:v>
                </c:pt>
                <c:pt idx="2353">
                  <c:v>238.0</c:v>
                </c:pt>
                <c:pt idx="2354">
                  <c:v>377.0</c:v>
                </c:pt>
                <c:pt idx="2355">
                  <c:v>204.0</c:v>
                </c:pt>
                <c:pt idx="2356">
                  <c:v>227.0</c:v>
                </c:pt>
                <c:pt idx="2357">
                  <c:v>142.0</c:v>
                </c:pt>
                <c:pt idx="2358">
                  <c:v>317.0</c:v>
                </c:pt>
                <c:pt idx="2359">
                  <c:v>293.0</c:v>
                </c:pt>
                <c:pt idx="2360">
                  <c:v>339.0</c:v>
                </c:pt>
                <c:pt idx="2361">
                  <c:v>392.0</c:v>
                </c:pt>
                <c:pt idx="2362">
                  <c:v>392.0</c:v>
                </c:pt>
                <c:pt idx="2363">
                  <c:v>253.0</c:v>
                </c:pt>
                <c:pt idx="2364">
                  <c:v>466.0</c:v>
                </c:pt>
                <c:pt idx="2365">
                  <c:v>450.0</c:v>
                </c:pt>
                <c:pt idx="2366">
                  <c:v>396.0</c:v>
                </c:pt>
                <c:pt idx="2367">
                  <c:v>348.0</c:v>
                </c:pt>
                <c:pt idx="2368">
                  <c:v>273.0</c:v>
                </c:pt>
                <c:pt idx="2369">
                  <c:v>192.0</c:v>
                </c:pt>
                <c:pt idx="2370">
                  <c:v>364.0</c:v>
                </c:pt>
                <c:pt idx="2371">
                  <c:v>181.0</c:v>
                </c:pt>
                <c:pt idx="2372">
                  <c:v>251.0</c:v>
                </c:pt>
                <c:pt idx="2373">
                  <c:v>379.0</c:v>
                </c:pt>
                <c:pt idx="2374">
                  <c:v>379.0</c:v>
                </c:pt>
                <c:pt idx="2375">
                  <c:v>403.0</c:v>
                </c:pt>
                <c:pt idx="2376">
                  <c:v>338.0</c:v>
                </c:pt>
                <c:pt idx="2377">
                  <c:v>301.0</c:v>
                </c:pt>
                <c:pt idx="2378">
                  <c:v>310.0</c:v>
                </c:pt>
                <c:pt idx="2379">
                  <c:v>303.0</c:v>
                </c:pt>
                <c:pt idx="2380">
                  <c:v>281.0</c:v>
                </c:pt>
                <c:pt idx="2381">
                  <c:v>283.0</c:v>
                </c:pt>
                <c:pt idx="2382">
                  <c:v>267.0</c:v>
                </c:pt>
                <c:pt idx="2383">
                  <c:v>128.0</c:v>
                </c:pt>
                <c:pt idx="2384">
                  <c:v>326.0</c:v>
                </c:pt>
                <c:pt idx="2385">
                  <c:v>302.0</c:v>
                </c:pt>
                <c:pt idx="2386">
                  <c:v>445.0</c:v>
                </c:pt>
                <c:pt idx="2387">
                  <c:v>367.0</c:v>
                </c:pt>
                <c:pt idx="2388">
                  <c:v>273.0</c:v>
                </c:pt>
                <c:pt idx="2389">
                  <c:v>453.0</c:v>
                </c:pt>
                <c:pt idx="2390">
                  <c:v>541.0</c:v>
                </c:pt>
                <c:pt idx="2391">
                  <c:v>343.0</c:v>
                </c:pt>
                <c:pt idx="2392">
                  <c:v>247.0</c:v>
                </c:pt>
                <c:pt idx="2393">
                  <c:v>396.0</c:v>
                </c:pt>
                <c:pt idx="2394">
                  <c:v>480.0</c:v>
                </c:pt>
                <c:pt idx="2395">
                  <c:v>394.0</c:v>
                </c:pt>
                <c:pt idx="2396">
                  <c:v>152.0</c:v>
                </c:pt>
                <c:pt idx="2397">
                  <c:v>327.0</c:v>
                </c:pt>
                <c:pt idx="2398">
                  <c:v>385.0</c:v>
                </c:pt>
                <c:pt idx="2399">
                  <c:v>324.0</c:v>
                </c:pt>
                <c:pt idx="2400">
                  <c:v>363.0</c:v>
                </c:pt>
                <c:pt idx="2401">
                  <c:v>304.0</c:v>
                </c:pt>
                <c:pt idx="2402">
                  <c:v>427.0</c:v>
                </c:pt>
                <c:pt idx="2403">
                  <c:v>230.0</c:v>
                </c:pt>
                <c:pt idx="2404">
                  <c:v>375.0</c:v>
                </c:pt>
                <c:pt idx="2405">
                  <c:v>273.0</c:v>
                </c:pt>
                <c:pt idx="2406">
                  <c:v>386.0</c:v>
                </c:pt>
                <c:pt idx="2407">
                  <c:v>230.0</c:v>
                </c:pt>
                <c:pt idx="2408">
                  <c:v>252.0</c:v>
                </c:pt>
                <c:pt idx="2409">
                  <c:v>304.0</c:v>
                </c:pt>
                <c:pt idx="2410">
                  <c:v>174.0</c:v>
                </c:pt>
                <c:pt idx="2411">
                  <c:v>345.0</c:v>
                </c:pt>
                <c:pt idx="2412">
                  <c:v>231.0</c:v>
                </c:pt>
                <c:pt idx="2413">
                  <c:v>220.0</c:v>
                </c:pt>
                <c:pt idx="2414">
                  <c:v>166.0</c:v>
                </c:pt>
                <c:pt idx="2415">
                  <c:v>359.0</c:v>
                </c:pt>
                <c:pt idx="2416">
                  <c:v>432.0</c:v>
                </c:pt>
                <c:pt idx="2417">
                  <c:v>356.0</c:v>
                </c:pt>
                <c:pt idx="2418">
                  <c:v>345.0</c:v>
                </c:pt>
                <c:pt idx="2419">
                  <c:v>217.0</c:v>
                </c:pt>
                <c:pt idx="2420">
                  <c:v>313.0</c:v>
                </c:pt>
                <c:pt idx="2421">
                  <c:v>352.0</c:v>
                </c:pt>
                <c:pt idx="2422">
                  <c:v>337.0</c:v>
                </c:pt>
                <c:pt idx="2423">
                  <c:v>369.0</c:v>
                </c:pt>
                <c:pt idx="2424">
                  <c:v>243.0</c:v>
                </c:pt>
                <c:pt idx="2425">
                  <c:v>268.0</c:v>
                </c:pt>
                <c:pt idx="2426">
                  <c:v>248.0</c:v>
                </c:pt>
                <c:pt idx="2427">
                  <c:v>285.0</c:v>
                </c:pt>
                <c:pt idx="2428">
                  <c:v>413.0</c:v>
                </c:pt>
                <c:pt idx="2429">
                  <c:v>228.0</c:v>
                </c:pt>
                <c:pt idx="2430">
                  <c:v>267.0</c:v>
                </c:pt>
                <c:pt idx="2431">
                  <c:v>507.0</c:v>
                </c:pt>
                <c:pt idx="2432">
                  <c:v>178.0</c:v>
                </c:pt>
                <c:pt idx="2433">
                  <c:v>318.0</c:v>
                </c:pt>
                <c:pt idx="2434">
                  <c:v>410.0</c:v>
                </c:pt>
                <c:pt idx="2435">
                  <c:v>354.0</c:v>
                </c:pt>
                <c:pt idx="2436">
                  <c:v>317.0</c:v>
                </c:pt>
                <c:pt idx="2437">
                  <c:v>448.0</c:v>
                </c:pt>
                <c:pt idx="2438">
                  <c:v>311.0</c:v>
                </c:pt>
                <c:pt idx="2439">
                  <c:v>264.0</c:v>
                </c:pt>
                <c:pt idx="2440">
                  <c:v>118.0</c:v>
                </c:pt>
                <c:pt idx="2441">
                  <c:v>251.0</c:v>
                </c:pt>
                <c:pt idx="2442">
                  <c:v>192.0</c:v>
                </c:pt>
                <c:pt idx="2443">
                  <c:v>315.0</c:v>
                </c:pt>
                <c:pt idx="2444">
                  <c:v>258.0</c:v>
                </c:pt>
                <c:pt idx="2445">
                  <c:v>480.0</c:v>
                </c:pt>
                <c:pt idx="2446">
                  <c:v>279.0</c:v>
                </c:pt>
                <c:pt idx="2447">
                  <c:v>131.0</c:v>
                </c:pt>
                <c:pt idx="2448">
                  <c:v>385.0</c:v>
                </c:pt>
                <c:pt idx="2449">
                  <c:v>366.0</c:v>
                </c:pt>
                <c:pt idx="2450">
                  <c:v>331.0</c:v>
                </c:pt>
                <c:pt idx="2451">
                  <c:v>149.0</c:v>
                </c:pt>
                <c:pt idx="2452">
                  <c:v>425.0</c:v>
                </c:pt>
                <c:pt idx="2453">
                  <c:v>338.0</c:v>
                </c:pt>
                <c:pt idx="2454">
                  <c:v>446.0</c:v>
                </c:pt>
                <c:pt idx="2455">
                  <c:v>244.0</c:v>
                </c:pt>
                <c:pt idx="2456">
                  <c:v>256.0</c:v>
                </c:pt>
                <c:pt idx="2457">
                  <c:v>309.0</c:v>
                </c:pt>
                <c:pt idx="2458">
                  <c:v>238.0</c:v>
                </c:pt>
                <c:pt idx="2459">
                  <c:v>261.0</c:v>
                </c:pt>
                <c:pt idx="2460">
                  <c:v>365.0</c:v>
                </c:pt>
                <c:pt idx="2461">
                  <c:v>318.0</c:v>
                </c:pt>
                <c:pt idx="2462">
                  <c:v>276.0</c:v>
                </c:pt>
                <c:pt idx="2463">
                  <c:v>312.0</c:v>
                </c:pt>
                <c:pt idx="2464">
                  <c:v>394.0</c:v>
                </c:pt>
                <c:pt idx="2465">
                  <c:v>252.0</c:v>
                </c:pt>
                <c:pt idx="2466">
                  <c:v>351.0</c:v>
                </c:pt>
                <c:pt idx="2467">
                  <c:v>244.0</c:v>
                </c:pt>
                <c:pt idx="2468">
                  <c:v>407.0</c:v>
                </c:pt>
                <c:pt idx="2469">
                  <c:v>265.0</c:v>
                </c:pt>
                <c:pt idx="2470">
                  <c:v>254.0</c:v>
                </c:pt>
                <c:pt idx="2471">
                  <c:v>290.0</c:v>
                </c:pt>
                <c:pt idx="2472">
                  <c:v>314.0</c:v>
                </c:pt>
                <c:pt idx="2473">
                  <c:v>324.0</c:v>
                </c:pt>
                <c:pt idx="2474">
                  <c:v>404.0</c:v>
                </c:pt>
                <c:pt idx="2475">
                  <c:v>455.0</c:v>
                </c:pt>
                <c:pt idx="2476">
                  <c:v>347.0</c:v>
                </c:pt>
                <c:pt idx="2477">
                  <c:v>521.0</c:v>
                </c:pt>
                <c:pt idx="2478">
                  <c:v>401.0</c:v>
                </c:pt>
                <c:pt idx="2479">
                  <c:v>226.0</c:v>
                </c:pt>
                <c:pt idx="2480">
                  <c:v>511.0</c:v>
                </c:pt>
                <c:pt idx="2481">
                  <c:v>275.0</c:v>
                </c:pt>
                <c:pt idx="2482">
                  <c:v>387.0</c:v>
                </c:pt>
                <c:pt idx="2483">
                  <c:v>355.0</c:v>
                </c:pt>
                <c:pt idx="2484">
                  <c:v>303.0</c:v>
                </c:pt>
                <c:pt idx="2485">
                  <c:v>289.0</c:v>
                </c:pt>
                <c:pt idx="2486">
                  <c:v>289.0</c:v>
                </c:pt>
                <c:pt idx="2487">
                  <c:v>397.0</c:v>
                </c:pt>
                <c:pt idx="2488">
                  <c:v>388.0</c:v>
                </c:pt>
                <c:pt idx="2489">
                  <c:v>186.0</c:v>
                </c:pt>
                <c:pt idx="2490">
                  <c:v>298.0</c:v>
                </c:pt>
                <c:pt idx="2491">
                  <c:v>204.0</c:v>
                </c:pt>
                <c:pt idx="2492">
                  <c:v>196.0</c:v>
                </c:pt>
                <c:pt idx="2493">
                  <c:v>366.0</c:v>
                </c:pt>
                <c:pt idx="2494">
                  <c:v>244.0</c:v>
                </c:pt>
                <c:pt idx="2495">
                  <c:v>313.0</c:v>
                </c:pt>
                <c:pt idx="2496">
                  <c:v>432.0</c:v>
                </c:pt>
                <c:pt idx="2497">
                  <c:v>254.0</c:v>
                </c:pt>
                <c:pt idx="2498">
                  <c:v>383.0</c:v>
                </c:pt>
                <c:pt idx="2499">
                  <c:v>280.0</c:v>
                </c:pt>
                <c:pt idx="2500">
                  <c:v>348.0</c:v>
                </c:pt>
                <c:pt idx="2501">
                  <c:v>389.0</c:v>
                </c:pt>
                <c:pt idx="2502">
                  <c:v>318.0</c:v>
                </c:pt>
                <c:pt idx="2503">
                  <c:v>306.0</c:v>
                </c:pt>
                <c:pt idx="2504">
                  <c:v>226.0</c:v>
                </c:pt>
                <c:pt idx="2505">
                  <c:v>223.0</c:v>
                </c:pt>
                <c:pt idx="2506">
                  <c:v>98.0</c:v>
                </c:pt>
                <c:pt idx="2507">
                  <c:v>306.0</c:v>
                </c:pt>
                <c:pt idx="2508">
                  <c:v>120.0</c:v>
                </c:pt>
                <c:pt idx="2509">
                  <c:v>451.0</c:v>
                </c:pt>
                <c:pt idx="2510">
                  <c:v>214.0</c:v>
                </c:pt>
                <c:pt idx="2511">
                  <c:v>499.0</c:v>
                </c:pt>
                <c:pt idx="2512">
                  <c:v>365.0</c:v>
                </c:pt>
                <c:pt idx="2513">
                  <c:v>321.0</c:v>
                </c:pt>
                <c:pt idx="2514">
                  <c:v>376.0</c:v>
                </c:pt>
                <c:pt idx="2515">
                  <c:v>208.0</c:v>
                </c:pt>
                <c:pt idx="2516">
                  <c:v>258.0</c:v>
                </c:pt>
                <c:pt idx="2517">
                  <c:v>300.0</c:v>
                </c:pt>
                <c:pt idx="2518">
                  <c:v>230.0</c:v>
                </c:pt>
                <c:pt idx="2519">
                  <c:v>237.0</c:v>
                </c:pt>
                <c:pt idx="2520">
                  <c:v>345.0</c:v>
                </c:pt>
                <c:pt idx="2521">
                  <c:v>297.0</c:v>
                </c:pt>
                <c:pt idx="2522">
                  <c:v>299.0</c:v>
                </c:pt>
                <c:pt idx="2523">
                  <c:v>303.0</c:v>
                </c:pt>
                <c:pt idx="2524">
                  <c:v>184.0</c:v>
                </c:pt>
                <c:pt idx="2525">
                  <c:v>168.0</c:v>
                </c:pt>
                <c:pt idx="2526">
                  <c:v>255.0</c:v>
                </c:pt>
                <c:pt idx="2527">
                  <c:v>181.0</c:v>
                </c:pt>
                <c:pt idx="2528">
                  <c:v>333.0</c:v>
                </c:pt>
                <c:pt idx="2529">
                  <c:v>290.0</c:v>
                </c:pt>
                <c:pt idx="2530">
                  <c:v>321.0</c:v>
                </c:pt>
                <c:pt idx="2531">
                  <c:v>260.0</c:v>
                </c:pt>
                <c:pt idx="2532">
                  <c:v>297.0</c:v>
                </c:pt>
                <c:pt idx="2533">
                  <c:v>406.0</c:v>
                </c:pt>
                <c:pt idx="2534">
                  <c:v>426.0</c:v>
                </c:pt>
                <c:pt idx="2535">
                  <c:v>244.0</c:v>
                </c:pt>
                <c:pt idx="2536">
                  <c:v>419.0</c:v>
                </c:pt>
                <c:pt idx="2537">
                  <c:v>184.0</c:v>
                </c:pt>
                <c:pt idx="2538">
                  <c:v>264.0</c:v>
                </c:pt>
                <c:pt idx="2539">
                  <c:v>261.0</c:v>
                </c:pt>
                <c:pt idx="2540">
                  <c:v>295.0</c:v>
                </c:pt>
                <c:pt idx="2541">
                  <c:v>351.0</c:v>
                </c:pt>
                <c:pt idx="2542">
                  <c:v>289.0</c:v>
                </c:pt>
                <c:pt idx="2543">
                  <c:v>416.0</c:v>
                </c:pt>
                <c:pt idx="2544">
                  <c:v>266.0</c:v>
                </c:pt>
                <c:pt idx="2545">
                  <c:v>193.0</c:v>
                </c:pt>
                <c:pt idx="2546">
                  <c:v>314.0</c:v>
                </c:pt>
                <c:pt idx="2547">
                  <c:v>305.0</c:v>
                </c:pt>
                <c:pt idx="2548">
                  <c:v>393.0</c:v>
                </c:pt>
                <c:pt idx="2549">
                  <c:v>350.0</c:v>
                </c:pt>
                <c:pt idx="2550">
                  <c:v>336.0</c:v>
                </c:pt>
                <c:pt idx="2551">
                  <c:v>248.0</c:v>
                </c:pt>
                <c:pt idx="2552">
                  <c:v>324.0</c:v>
                </c:pt>
                <c:pt idx="2553">
                  <c:v>407.0</c:v>
                </c:pt>
                <c:pt idx="2554">
                  <c:v>385.0</c:v>
                </c:pt>
                <c:pt idx="2555">
                  <c:v>322.0</c:v>
                </c:pt>
                <c:pt idx="2556">
                  <c:v>332.0</c:v>
                </c:pt>
                <c:pt idx="2557">
                  <c:v>333.0</c:v>
                </c:pt>
                <c:pt idx="2558">
                  <c:v>284.0</c:v>
                </c:pt>
                <c:pt idx="2559">
                  <c:v>120.0</c:v>
                </c:pt>
                <c:pt idx="2560">
                  <c:v>257.0</c:v>
                </c:pt>
                <c:pt idx="2561">
                  <c:v>396.0</c:v>
                </c:pt>
                <c:pt idx="2562">
                  <c:v>402.0</c:v>
                </c:pt>
                <c:pt idx="2563">
                  <c:v>272.0</c:v>
                </c:pt>
                <c:pt idx="2564">
                  <c:v>354.0</c:v>
                </c:pt>
                <c:pt idx="2565">
                  <c:v>256.0</c:v>
                </c:pt>
                <c:pt idx="2566">
                  <c:v>336.0</c:v>
                </c:pt>
                <c:pt idx="2567">
                  <c:v>295.0</c:v>
                </c:pt>
                <c:pt idx="2568">
                  <c:v>496.0</c:v>
                </c:pt>
                <c:pt idx="2569">
                  <c:v>175.0</c:v>
                </c:pt>
                <c:pt idx="2570">
                  <c:v>300.0</c:v>
                </c:pt>
                <c:pt idx="2571">
                  <c:v>319.0</c:v>
                </c:pt>
                <c:pt idx="2572">
                  <c:v>183.0</c:v>
                </c:pt>
                <c:pt idx="2573">
                  <c:v>314.0</c:v>
                </c:pt>
                <c:pt idx="2574">
                  <c:v>277.0</c:v>
                </c:pt>
                <c:pt idx="2575">
                  <c:v>307.0</c:v>
                </c:pt>
                <c:pt idx="2576">
                  <c:v>334.0</c:v>
                </c:pt>
                <c:pt idx="2577">
                  <c:v>143.0</c:v>
                </c:pt>
                <c:pt idx="2578">
                  <c:v>178.0</c:v>
                </c:pt>
                <c:pt idx="2579">
                  <c:v>187.0</c:v>
                </c:pt>
                <c:pt idx="2580">
                  <c:v>274.0</c:v>
                </c:pt>
                <c:pt idx="2581">
                  <c:v>133.0</c:v>
                </c:pt>
                <c:pt idx="2582">
                  <c:v>353.0</c:v>
                </c:pt>
                <c:pt idx="2583">
                  <c:v>327.0</c:v>
                </c:pt>
                <c:pt idx="2584">
                  <c:v>192.0</c:v>
                </c:pt>
                <c:pt idx="2585">
                  <c:v>338.0</c:v>
                </c:pt>
                <c:pt idx="2586">
                  <c:v>258.0</c:v>
                </c:pt>
                <c:pt idx="2587">
                  <c:v>209.0</c:v>
                </c:pt>
                <c:pt idx="2588">
                  <c:v>442.0</c:v>
                </c:pt>
                <c:pt idx="2589">
                  <c:v>326.0</c:v>
                </c:pt>
                <c:pt idx="2590">
                  <c:v>279.0</c:v>
                </c:pt>
                <c:pt idx="2591">
                  <c:v>296.0</c:v>
                </c:pt>
                <c:pt idx="2592">
                  <c:v>208.0</c:v>
                </c:pt>
                <c:pt idx="2593">
                  <c:v>88.0</c:v>
                </c:pt>
                <c:pt idx="2594">
                  <c:v>317.0</c:v>
                </c:pt>
                <c:pt idx="2595">
                  <c:v>230.0</c:v>
                </c:pt>
                <c:pt idx="2596">
                  <c:v>412.0</c:v>
                </c:pt>
                <c:pt idx="2597">
                  <c:v>318.0</c:v>
                </c:pt>
                <c:pt idx="2598">
                  <c:v>397.0</c:v>
                </c:pt>
                <c:pt idx="2599">
                  <c:v>443.0</c:v>
                </c:pt>
                <c:pt idx="2600">
                  <c:v>295.0</c:v>
                </c:pt>
                <c:pt idx="2601">
                  <c:v>270.0</c:v>
                </c:pt>
                <c:pt idx="2602">
                  <c:v>385.0</c:v>
                </c:pt>
                <c:pt idx="2603">
                  <c:v>274.0</c:v>
                </c:pt>
                <c:pt idx="2604">
                  <c:v>237.0</c:v>
                </c:pt>
                <c:pt idx="2605">
                  <c:v>454.0</c:v>
                </c:pt>
                <c:pt idx="2606">
                  <c:v>297.0</c:v>
                </c:pt>
                <c:pt idx="2607">
                  <c:v>368.0</c:v>
                </c:pt>
                <c:pt idx="2608">
                  <c:v>360.0</c:v>
                </c:pt>
                <c:pt idx="2609">
                  <c:v>101.0</c:v>
                </c:pt>
                <c:pt idx="2610">
                  <c:v>331.0</c:v>
                </c:pt>
                <c:pt idx="2611">
                  <c:v>295.0</c:v>
                </c:pt>
                <c:pt idx="2612">
                  <c:v>330.0</c:v>
                </c:pt>
                <c:pt idx="2613">
                  <c:v>345.0</c:v>
                </c:pt>
                <c:pt idx="2614">
                  <c:v>339.0</c:v>
                </c:pt>
                <c:pt idx="2615">
                  <c:v>324.0</c:v>
                </c:pt>
                <c:pt idx="2616">
                  <c:v>330.0</c:v>
                </c:pt>
                <c:pt idx="2617">
                  <c:v>163.0</c:v>
                </c:pt>
                <c:pt idx="2618">
                  <c:v>214.0</c:v>
                </c:pt>
                <c:pt idx="2619">
                  <c:v>312.0</c:v>
                </c:pt>
                <c:pt idx="2620">
                  <c:v>327.0</c:v>
                </c:pt>
                <c:pt idx="2621">
                  <c:v>203.0</c:v>
                </c:pt>
                <c:pt idx="2622">
                  <c:v>333.0</c:v>
                </c:pt>
                <c:pt idx="2623">
                  <c:v>372.0</c:v>
                </c:pt>
                <c:pt idx="2624">
                  <c:v>326.0</c:v>
                </c:pt>
                <c:pt idx="2625">
                  <c:v>290.0</c:v>
                </c:pt>
                <c:pt idx="2626">
                  <c:v>362.0</c:v>
                </c:pt>
                <c:pt idx="2627">
                  <c:v>259.0</c:v>
                </c:pt>
                <c:pt idx="2628">
                  <c:v>312.0</c:v>
                </c:pt>
                <c:pt idx="2629">
                  <c:v>243.0</c:v>
                </c:pt>
                <c:pt idx="2630">
                  <c:v>109.0</c:v>
                </c:pt>
                <c:pt idx="2631">
                  <c:v>166.0</c:v>
                </c:pt>
                <c:pt idx="2632">
                  <c:v>251.0</c:v>
                </c:pt>
                <c:pt idx="2633">
                  <c:v>294.0</c:v>
                </c:pt>
                <c:pt idx="2634">
                  <c:v>317.0</c:v>
                </c:pt>
                <c:pt idx="2635">
                  <c:v>403.0</c:v>
                </c:pt>
                <c:pt idx="2636">
                  <c:v>236.0</c:v>
                </c:pt>
                <c:pt idx="2637">
                  <c:v>368.0</c:v>
                </c:pt>
                <c:pt idx="2638">
                  <c:v>298.0</c:v>
                </c:pt>
                <c:pt idx="2639">
                  <c:v>398.0</c:v>
                </c:pt>
                <c:pt idx="2640">
                  <c:v>234.0</c:v>
                </c:pt>
                <c:pt idx="2641">
                  <c:v>333.0</c:v>
                </c:pt>
                <c:pt idx="2642">
                  <c:v>259.0</c:v>
                </c:pt>
                <c:pt idx="2643">
                  <c:v>198.0</c:v>
                </c:pt>
                <c:pt idx="2644">
                  <c:v>304.0</c:v>
                </c:pt>
                <c:pt idx="2645">
                  <c:v>254.0</c:v>
                </c:pt>
                <c:pt idx="2646">
                  <c:v>196.0</c:v>
                </c:pt>
                <c:pt idx="2647">
                  <c:v>262.0</c:v>
                </c:pt>
                <c:pt idx="2648">
                  <c:v>346.0</c:v>
                </c:pt>
                <c:pt idx="2649">
                  <c:v>327.0</c:v>
                </c:pt>
                <c:pt idx="2650">
                  <c:v>189.0</c:v>
                </c:pt>
                <c:pt idx="2651">
                  <c:v>251.0</c:v>
                </c:pt>
                <c:pt idx="2652">
                  <c:v>329.0</c:v>
                </c:pt>
                <c:pt idx="2653">
                  <c:v>405.0</c:v>
                </c:pt>
                <c:pt idx="2654">
                  <c:v>310.0</c:v>
                </c:pt>
                <c:pt idx="2655">
                  <c:v>451.0</c:v>
                </c:pt>
                <c:pt idx="2656">
                  <c:v>371.0</c:v>
                </c:pt>
                <c:pt idx="2657">
                  <c:v>409.0</c:v>
                </c:pt>
                <c:pt idx="2658">
                  <c:v>328.0</c:v>
                </c:pt>
                <c:pt idx="2659">
                  <c:v>198.0</c:v>
                </c:pt>
                <c:pt idx="2660">
                  <c:v>368.0</c:v>
                </c:pt>
                <c:pt idx="2661">
                  <c:v>508.0</c:v>
                </c:pt>
                <c:pt idx="2662">
                  <c:v>272.0</c:v>
                </c:pt>
                <c:pt idx="2663">
                  <c:v>216.0</c:v>
                </c:pt>
                <c:pt idx="2664">
                  <c:v>349.0</c:v>
                </c:pt>
                <c:pt idx="2665">
                  <c:v>331.0</c:v>
                </c:pt>
                <c:pt idx="2666">
                  <c:v>174.0</c:v>
                </c:pt>
                <c:pt idx="2667">
                  <c:v>339.0</c:v>
                </c:pt>
                <c:pt idx="2668">
                  <c:v>286.0</c:v>
                </c:pt>
                <c:pt idx="2669">
                  <c:v>380.0</c:v>
                </c:pt>
                <c:pt idx="2670">
                  <c:v>274.0</c:v>
                </c:pt>
                <c:pt idx="2671">
                  <c:v>254.0</c:v>
                </c:pt>
                <c:pt idx="2672">
                  <c:v>315.0</c:v>
                </c:pt>
                <c:pt idx="2673">
                  <c:v>395.0</c:v>
                </c:pt>
                <c:pt idx="2674">
                  <c:v>287.0</c:v>
                </c:pt>
                <c:pt idx="2675">
                  <c:v>280.0</c:v>
                </c:pt>
                <c:pt idx="2676">
                  <c:v>301.0</c:v>
                </c:pt>
                <c:pt idx="2677">
                  <c:v>359.0</c:v>
                </c:pt>
                <c:pt idx="2678">
                  <c:v>173.0</c:v>
                </c:pt>
                <c:pt idx="2679">
                  <c:v>293.0</c:v>
                </c:pt>
                <c:pt idx="2680">
                  <c:v>352.0</c:v>
                </c:pt>
                <c:pt idx="2681">
                  <c:v>326.0</c:v>
                </c:pt>
                <c:pt idx="2682">
                  <c:v>481.0</c:v>
                </c:pt>
                <c:pt idx="2683">
                  <c:v>362.0</c:v>
                </c:pt>
                <c:pt idx="2684">
                  <c:v>203.0</c:v>
                </c:pt>
                <c:pt idx="2685">
                  <c:v>329.0</c:v>
                </c:pt>
                <c:pt idx="2686">
                  <c:v>149.0</c:v>
                </c:pt>
                <c:pt idx="2687">
                  <c:v>306.0</c:v>
                </c:pt>
                <c:pt idx="2688">
                  <c:v>374.0</c:v>
                </c:pt>
                <c:pt idx="2689">
                  <c:v>177.0</c:v>
                </c:pt>
                <c:pt idx="2690">
                  <c:v>500.0</c:v>
                </c:pt>
                <c:pt idx="2691">
                  <c:v>277.0</c:v>
                </c:pt>
                <c:pt idx="2692">
                  <c:v>264.0</c:v>
                </c:pt>
                <c:pt idx="2693">
                  <c:v>278.0</c:v>
                </c:pt>
                <c:pt idx="2694">
                  <c:v>239.0</c:v>
                </c:pt>
                <c:pt idx="2695">
                  <c:v>329.0</c:v>
                </c:pt>
                <c:pt idx="2696">
                  <c:v>213.0</c:v>
                </c:pt>
                <c:pt idx="2697">
                  <c:v>290.0</c:v>
                </c:pt>
                <c:pt idx="2698">
                  <c:v>425.0</c:v>
                </c:pt>
                <c:pt idx="2699">
                  <c:v>189.0</c:v>
                </c:pt>
                <c:pt idx="2700">
                  <c:v>223.0</c:v>
                </c:pt>
                <c:pt idx="2701">
                  <c:v>285.0</c:v>
                </c:pt>
                <c:pt idx="2702">
                  <c:v>177.0</c:v>
                </c:pt>
                <c:pt idx="2703">
                  <c:v>415.0</c:v>
                </c:pt>
                <c:pt idx="2704">
                  <c:v>227.0</c:v>
                </c:pt>
                <c:pt idx="2705">
                  <c:v>343.0</c:v>
                </c:pt>
                <c:pt idx="2706">
                  <c:v>379.0</c:v>
                </c:pt>
                <c:pt idx="2707">
                  <c:v>221.0</c:v>
                </c:pt>
                <c:pt idx="2708">
                  <c:v>330.0</c:v>
                </c:pt>
                <c:pt idx="2709">
                  <c:v>290.0</c:v>
                </c:pt>
                <c:pt idx="2710">
                  <c:v>310.0</c:v>
                </c:pt>
                <c:pt idx="2711">
                  <c:v>231.0</c:v>
                </c:pt>
                <c:pt idx="2712">
                  <c:v>236.0</c:v>
                </c:pt>
                <c:pt idx="2713">
                  <c:v>241.0</c:v>
                </c:pt>
                <c:pt idx="2714">
                  <c:v>368.0</c:v>
                </c:pt>
                <c:pt idx="2715">
                  <c:v>413.0</c:v>
                </c:pt>
                <c:pt idx="2716">
                  <c:v>235.0</c:v>
                </c:pt>
                <c:pt idx="2717">
                  <c:v>352.0</c:v>
                </c:pt>
                <c:pt idx="2718">
                  <c:v>422.0</c:v>
                </c:pt>
                <c:pt idx="2719">
                  <c:v>304.0</c:v>
                </c:pt>
                <c:pt idx="2720">
                  <c:v>321.0</c:v>
                </c:pt>
                <c:pt idx="2721">
                  <c:v>260.0</c:v>
                </c:pt>
                <c:pt idx="2722">
                  <c:v>221.0</c:v>
                </c:pt>
                <c:pt idx="2723">
                  <c:v>316.0</c:v>
                </c:pt>
                <c:pt idx="2724">
                  <c:v>226.0</c:v>
                </c:pt>
                <c:pt idx="2725">
                  <c:v>392.0</c:v>
                </c:pt>
                <c:pt idx="2726">
                  <c:v>372.0</c:v>
                </c:pt>
                <c:pt idx="2727">
                  <c:v>246.0</c:v>
                </c:pt>
                <c:pt idx="2728">
                  <c:v>411.0</c:v>
                </c:pt>
                <c:pt idx="2729">
                  <c:v>369.0</c:v>
                </c:pt>
                <c:pt idx="2730">
                  <c:v>254.0</c:v>
                </c:pt>
                <c:pt idx="2731">
                  <c:v>310.0</c:v>
                </c:pt>
                <c:pt idx="2732">
                  <c:v>307.0</c:v>
                </c:pt>
                <c:pt idx="2733">
                  <c:v>305.0</c:v>
                </c:pt>
                <c:pt idx="2734">
                  <c:v>322.0</c:v>
                </c:pt>
                <c:pt idx="2735">
                  <c:v>344.0</c:v>
                </c:pt>
                <c:pt idx="2736">
                  <c:v>310.0</c:v>
                </c:pt>
                <c:pt idx="2737">
                  <c:v>320.0</c:v>
                </c:pt>
                <c:pt idx="2738">
                  <c:v>325.0</c:v>
                </c:pt>
                <c:pt idx="2739">
                  <c:v>329.0</c:v>
                </c:pt>
                <c:pt idx="2740">
                  <c:v>258.0</c:v>
                </c:pt>
                <c:pt idx="2741">
                  <c:v>382.0</c:v>
                </c:pt>
                <c:pt idx="2742">
                  <c:v>312.0</c:v>
                </c:pt>
                <c:pt idx="2743">
                  <c:v>-39.0</c:v>
                </c:pt>
                <c:pt idx="2744">
                  <c:v>432.0</c:v>
                </c:pt>
                <c:pt idx="2745">
                  <c:v>229.0</c:v>
                </c:pt>
                <c:pt idx="2746">
                  <c:v>290.0</c:v>
                </c:pt>
                <c:pt idx="2747">
                  <c:v>194.0</c:v>
                </c:pt>
                <c:pt idx="2748">
                  <c:v>443.0</c:v>
                </c:pt>
                <c:pt idx="2749">
                  <c:v>379.0</c:v>
                </c:pt>
                <c:pt idx="2750">
                  <c:v>334.0</c:v>
                </c:pt>
                <c:pt idx="2751">
                  <c:v>252.0</c:v>
                </c:pt>
                <c:pt idx="2752">
                  <c:v>296.0</c:v>
                </c:pt>
                <c:pt idx="2753">
                  <c:v>334.0</c:v>
                </c:pt>
                <c:pt idx="2754">
                  <c:v>246.0</c:v>
                </c:pt>
                <c:pt idx="2755">
                  <c:v>296.0</c:v>
                </c:pt>
                <c:pt idx="2756">
                  <c:v>232.0</c:v>
                </c:pt>
                <c:pt idx="2757">
                  <c:v>321.0</c:v>
                </c:pt>
                <c:pt idx="2758">
                  <c:v>379.0</c:v>
                </c:pt>
                <c:pt idx="2759">
                  <c:v>322.0</c:v>
                </c:pt>
                <c:pt idx="2760">
                  <c:v>310.0</c:v>
                </c:pt>
                <c:pt idx="2761">
                  <c:v>409.0</c:v>
                </c:pt>
                <c:pt idx="2762">
                  <c:v>312.0</c:v>
                </c:pt>
                <c:pt idx="2763">
                  <c:v>290.0</c:v>
                </c:pt>
                <c:pt idx="2764">
                  <c:v>340.0</c:v>
                </c:pt>
                <c:pt idx="2765">
                  <c:v>302.0</c:v>
                </c:pt>
                <c:pt idx="2766">
                  <c:v>383.0</c:v>
                </c:pt>
                <c:pt idx="2767">
                  <c:v>175.0</c:v>
                </c:pt>
                <c:pt idx="2768">
                  <c:v>339.0</c:v>
                </c:pt>
                <c:pt idx="2769">
                  <c:v>169.0</c:v>
                </c:pt>
                <c:pt idx="2770">
                  <c:v>234.0</c:v>
                </c:pt>
                <c:pt idx="2771">
                  <c:v>345.0</c:v>
                </c:pt>
                <c:pt idx="2772">
                  <c:v>235.0</c:v>
                </c:pt>
                <c:pt idx="2773">
                  <c:v>222.0</c:v>
                </c:pt>
                <c:pt idx="2774">
                  <c:v>186.0</c:v>
                </c:pt>
                <c:pt idx="2775">
                  <c:v>176.0</c:v>
                </c:pt>
                <c:pt idx="2776">
                  <c:v>351.0</c:v>
                </c:pt>
                <c:pt idx="2777">
                  <c:v>213.0</c:v>
                </c:pt>
                <c:pt idx="2778">
                  <c:v>273.0</c:v>
                </c:pt>
                <c:pt idx="2779">
                  <c:v>412.0</c:v>
                </c:pt>
                <c:pt idx="2780">
                  <c:v>357.0</c:v>
                </c:pt>
                <c:pt idx="2781">
                  <c:v>461.0</c:v>
                </c:pt>
                <c:pt idx="2782">
                  <c:v>382.0</c:v>
                </c:pt>
                <c:pt idx="2783">
                  <c:v>165.0</c:v>
                </c:pt>
                <c:pt idx="2784">
                  <c:v>371.0</c:v>
                </c:pt>
                <c:pt idx="2785">
                  <c:v>340.0</c:v>
                </c:pt>
                <c:pt idx="2786">
                  <c:v>316.0</c:v>
                </c:pt>
                <c:pt idx="2787">
                  <c:v>431.0</c:v>
                </c:pt>
                <c:pt idx="2788">
                  <c:v>210.0</c:v>
                </c:pt>
                <c:pt idx="2789">
                  <c:v>194.0</c:v>
                </c:pt>
                <c:pt idx="2790">
                  <c:v>171.0</c:v>
                </c:pt>
                <c:pt idx="2791">
                  <c:v>220.0</c:v>
                </c:pt>
                <c:pt idx="2792">
                  <c:v>217.0</c:v>
                </c:pt>
                <c:pt idx="2793">
                  <c:v>217.0</c:v>
                </c:pt>
                <c:pt idx="2794">
                  <c:v>306.0</c:v>
                </c:pt>
                <c:pt idx="2795">
                  <c:v>204.0</c:v>
                </c:pt>
                <c:pt idx="2796">
                  <c:v>359.0</c:v>
                </c:pt>
                <c:pt idx="2797">
                  <c:v>256.0</c:v>
                </c:pt>
                <c:pt idx="2798">
                  <c:v>170.0</c:v>
                </c:pt>
                <c:pt idx="2799">
                  <c:v>301.0</c:v>
                </c:pt>
                <c:pt idx="2800">
                  <c:v>247.0</c:v>
                </c:pt>
                <c:pt idx="2801">
                  <c:v>236.0</c:v>
                </c:pt>
                <c:pt idx="2802">
                  <c:v>339.0</c:v>
                </c:pt>
                <c:pt idx="2803">
                  <c:v>283.0</c:v>
                </c:pt>
                <c:pt idx="2804">
                  <c:v>449.0</c:v>
                </c:pt>
                <c:pt idx="2805">
                  <c:v>345.0</c:v>
                </c:pt>
                <c:pt idx="2806">
                  <c:v>323.0</c:v>
                </c:pt>
                <c:pt idx="2807">
                  <c:v>355.0</c:v>
                </c:pt>
                <c:pt idx="2808">
                  <c:v>387.0</c:v>
                </c:pt>
                <c:pt idx="2809">
                  <c:v>176.0</c:v>
                </c:pt>
                <c:pt idx="2810">
                  <c:v>250.0</c:v>
                </c:pt>
                <c:pt idx="2811">
                  <c:v>217.0</c:v>
                </c:pt>
                <c:pt idx="2812">
                  <c:v>315.0</c:v>
                </c:pt>
                <c:pt idx="2813">
                  <c:v>258.0</c:v>
                </c:pt>
                <c:pt idx="2814">
                  <c:v>255.0</c:v>
                </c:pt>
                <c:pt idx="2815">
                  <c:v>120.0</c:v>
                </c:pt>
                <c:pt idx="2816">
                  <c:v>220.0</c:v>
                </c:pt>
                <c:pt idx="2817">
                  <c:v>273.0</c:v>
                </c:pt>
                <c:pt idx="2818">
                  <c:v>400.0</c:v>
                </c:pt>
                <c:pt idx="2819">
                  <c:v>165.0</c:v>
                </c:pt>
                <c:pt idx="2820">
                  <c:v>350.0</c:v>
                </c:pt>
                <c:pt idx="2821">
                  <c:v>241.0</c:v>
                </c:pt>
                <c:pt idx="2822">
                  <c:v>142.0</c:v>
                </c:pt>
                <c:pt idx="2823">
                  <c:v>345.0</c:v>
                </c:pt>
                <c:pt idx="2824">
                  <c:v>216.0</c:v>
                </c:pt>
                <c:pt idx="2825">
                  <c:v>198.0</c:v>
                </c:pt>
                <c:pt idx="2826">
                  <c:v>431.0</c:v>
                </c:pt>
                <c:pt idx="2827">
                  <c:v>245.0</c:v>
                </c:pt>
                <c:pt idx="2828">
                  <c:v>57.0</c:v>
                </c:pt>
                <c:pt idx="2829">
                  <c:v>156.0</c:v>
                </c:pt>
                <c:pt idx="2830">
                  <c:v>337.0</c:v>
                </c:pt>
                <c:pt idx="2831">
                  <c:v>257.0</c:v>
                </c:pt>
                <c:pt idx="2832">
                  <c:v>231.0</c:v>
                </c:pt>
                <c:pt idx="2833">
                  <c:v>403.0</c:v>
                </c:pt>
                <c:pt idx="2834">
                  <c:v>346.0</c:v>
                </c:pt>
                <c:pt idx="2835">
                  <c:v>256.0</c:v>
                </c:pt>
                <c:pt idx="2836">
                  <c:v>268.0</c:v>
                </c:pt>
                <c:pt idx="2837">
                  <c:v>244.0</c:v>
                </c:pt>
                <c:pt idx="2838">
                  <c:v>318.0</c:v>
                </c:pt>
                <c:pt idx="2839">
                  <c:v>371.0</c:v>
                </c:pt>
                <c:pt idx="2840">
                  <c:v>294.0</c:v>
                </c:pt>
                <c:pt idx="2841">
                  <c:v>231.0</c:v>
                </c:pt>
                <c:pt idx="2842">
                  <c:v>462.0</c:v>
                </c:pt>
                <c:pt idx="2843">
                  <c:v>254.0</c:v>
                </c:pt>
                <c:pt idx="2844">
                  <c:v>163.0</c:v>
                </c:pt>
                <c:pt idx="2845">
                  <c:v>245.0</c:v>
                </c:pt>
                <c:pt idx="2846">
                  <c:v>324.0</c:v>
                </c:pt>
                <c:pt idx="2847">
                  <c:v>251.0</c:v>
                </c:pt>
                <c:pt idx="2848">
                  <c:v>226.0</c:v>
                </c:pt>
                <c:pt idx="2849">
                  <c:v>296.0</c:v>
                </c:pt>
                <c:pt idx="2850">
                  <c:v>288.0</c:v>
                </c:pt>
                <c:pt idx="2851">
                  <c:v>223.0</c:v>
                </c:pt>
                <c:pt idx="2852">
                  <c:v>191.0</c:v>
                </c:pt>
                <c:pt idx="2853">
                  <c:v>141.0</c:v>
                </c:pt>
                <c:pt idx="2854">
                  <c:v>210.0</c:v>
                </c:pt>
                <c:pt idx="2855">
                  <c:v>198.0</c:v>
                </c:pt>
                <c:pt idx="2856">
                  <c:v>260.0</c:v>
                </c:pt>
                <c:pt idx="2857">
                  <c:v>289.0</c:v>
                </c:pt>
                <c:pt idx="2858">
                  <c:v>246.0</c:v>
                </c:pt>
                <c:pt idx="2859">
                  <c:v>158.0</c:v>
                </c:pt>
                <c:pt idx="2860">
                  <c:v>220.0</c:v>
                </c:pt>
                <c:pt idx="2861">
                  <c:v>347.0</c:v>
                </c:pt>
                <c:pt idx="2862">
                  <c:v>346.0</c:v>
                </c:pt>
                <c:pt idx="2863">
                  <c:v>306.0</c:v>
                </c:pt>
                <c:pt idx="2864">
                  <c:v>221.0</c:v>
                </c:pt>
                <c:pt idx="2865">
                  <c:v>270.0</c:v>
                </c:pt>
                <c:pt idx="2866">
                  <c:v>368.0</c:v>
                </c:pt>
                <c:pt idx="2867">
                  <c:v>274.0</c:v>
                </c:pt>
                <c:pt idx="2868">
                  <c:v>240.0</c:v>
                </c:pt>
                <c:pt idx="2869">
                  <c:v>417.0</c:v>
                </c:pt>
                <c:pt idx="2870">
                  <c:v>311.0</c:v>
                </c:pt>
                <c:pt idx="2871">
                  <c:v>230.0</c:v>
                </c:pt>
                <c:pt idx="2872">
                  <c:v>256.0</c:v>
                </c:pt>
                <c:pt idx="2873">
                  <c:v>212.0</c:v>
                </c:pt>
                <c:pt idx="2874">
                  <c:v>226.0</c:v>
                </c:pt>
                <c:pt idx="2875">
                  <c:v>325.0</c:v>
                </c:pt>
                <c:pt idx="2876">
                  <c:v>384.0</c:v>
                </c:pt>
                <c:pt idx="2877">
                  <c:v>256.0</c:v>
                </c:pt>
                <c:pt idx="2878">
                  <c:v>124.0</c:v>
                </c:pt>
                <c:pt idx="2879">
                  <c:v>358.0</c:v>
                </c:pt>
                <c:pt idx="2880">
                  <c:v>212.0</c:v>
                </c:pt>
                <c:pt idx="2881">
                  <c:v>154.0</c:v>
                </c:pt>
                <c:pt idx="2882">
                  <c:v>367.0</c:v>
                </c:pt>
                <c:pt idx="2883">
                  <c:v>215.0</c:v>
                </c:pt>
                <c:pt idx="2884">
                  <c:v>308.0</c:v>
                </c:pt>
                <c:pt idx="2885">
                  <c:v>335.0</c:v>
                </c:pt>
                <c:pt idx="2886">
                  <c:v>344.0</c:v>
                </c:pt>
                <c:pt idx="2887">
                  <c:v>250.0</c:v>
                </c:pt>
                <c:pt idx="2888">
                  <c:v>275.0</c:v>
                </c:pt>
                <c:pt idx="2889">
                  <c:v>103.0</c:v>
                </c:pt>
                <c:pt idx="2890">
                  <c:v>235.0</c:v>
                </c:pt>
                <c:pt idx="2891">
                  <c:v>389.0</c:v>
                </c:pt>
                <c:pt idx="2892">
                  <c:v>309.0</c:v>
                </c:pt>
                <c:pt idx="2893">
                  <c:v>172.0</c:v>
                </c:pt>
                <c:pt idx="2894">
                  <c:v>202.0</c:v>
                </c:pt>
                <c:pt idx="2895">
                  <c:v>295.0</c:v>
                </c:pt>
                <c:pt idx="2896">
                  <c:v>469.0</c:v>
                </c:pt>
                <c:pt idx="2897">
                  <c:v>339.0</c:v>
                </c:pt>
                <c:pt idx="2898">
                  <c:v>169.0</c:v>
                </c:pt>
                <c:pt idx="2899">
                  <c:v>179.0</c:v>
                </c:pt>
                <c:pt idx="2900">
                  <c:v>538.0</c:v>
                </c:pt>
                <c:pt idx="2901">
                  <c:v>302.0</c:v>
                </c:pt>
                <c:pt idx="2902">
                  <c:v>237.0</c:v>
                </c:pt>
                <c:pt idx="2903">
                  <c:v>309.0</c:v>
                </c:pt>
                <c:pt idx="2904">
                  <c:v>195.0</c:v>
                </c:pt>
                <c:pt idx="2905">
                  <c:v>243.0</c:v>
                </c:pt>
                <c:pt idx="2906">
                  <c:v>365.0</c:v>
                </c:pt>
                <c:pt idx="2907">
                  <c:v>358.0</c:v>
                </c:pt>
                <c:pt idx="2908">
                  <c:v>450.0</c:v>
                </c:pt>
                <c:pt idx="2909">
                  <c:v>381.0</c:v>
                </c:pt>
                <c:pt idx="2910">
                  <c:v>284.0</c:v>
                </c:pt>
                <c:pt idx="2911">
                  <c:v>375.0</c:v>
                </c:pt>
                <c:pt idx="2912">
                  <c:v>278.0</c:v>
                </c:pt>
                <c:pt idx="2913">
                  <c:v>423.0</c:v>
                </c:pt>
                <c:pt idx="2914">
                  <c:v>235.0</c:v>
                </c:pt>
                <c:pt idx="2915">
                  <c:v>212.0</c:v>
                </c:pt>
                <c:pt idx="2916">
                  <c:v>390.0</c:v>
                </c:pt>
                <c:pt idx="2917">
                  <c:v>350.0</c:v>
                </c:pt>
                <c:pt idx="2918">
                  <c:v>331.0</c:v>
                </c:pt>
                <c:pt idx="2919">
                  <c:v>322.0</c:v>
                </c:pt>
                <c:pt idx="2920">
                  <c:v>385.0</c:v>
                </c:pt>
                <c:pt idx="2921">
                  <c:v>326.0</c:v>
                </c:pt>
                <c:pt idx="2922">
                  <c:v>184.0</c:v>
                </c:pt>
                <c:pt idx="2923">
                  <c:v>247.0</c:v>
                </c:pt>
                <c:pt idx="2924">
                  <c:v>280.0</c:v>
                </c:pt>
                <c:pt idx="2925">
                  <c:v>305.0</c:v>
                </c:pt>
                <c:pt idx="2926">
                  <c:v>363.0</c:v>
                </c:pt>
                <c:pt idx="2927">
                  <c:v>310.0</c:v>
                </c:pt>
                <c:pt idx="2928">
                  <c:v>316.0</c:v>
                </c:pt>
                <c:pt idx="2929">
                  <c:v>222.0</c:v>
                </c:pt>
                <c:pt idx="2930">
                  <c:v>236.0</c:v>
                </c:pt>
                <c:pt idx="2931">
                  <c:v>312.0</c:v>
                </c:pt>
                <c:pt idx="2932">
                  <c:v>283.0</c:v>
                </c:pt>
                <c:pt idx="2933">
                  <c:v>323.0</c:v>
                </c:pt>
                <c:pt idx="2934">
                  <c:v>223.0</c:v>
                </c:pt>
                <c:pt idx="2935">
                  <c:v>350.0</c:v>
                </c:pt>
                <c:pt idx="2936">
                  <c:v>286.0</c:v>
                </c:pt>
                <c:pt idx="2937">
                  <c:v>376.0</c:v>
                </c:pt>
                <c:pt idx="2938">
                  <c:v>455.0</c:v>
                </c:pt>
                <c:pt idx="2939">
                  <c:v>301.0</c:v>
                </c:pt>
                <c:pt idx="2940">
                  <c:v>255.0</c:v>
                </c:pt>
                <c:pt idx="2941">
                  <c:v>388.0</c:v>
                </c:pt>
                <c:pt idx="2942">
                  <c:v>269.0</c:v>
                </c:pt>
                <c:pt idx="2943">
                  <c:v>287.0</c:v>
                </c:pt>
                <c:pt idx="2944">
                  <c:v>379.0</c:v>
                </c:pt>
                <c:pt idx="2945">
                  <c:v>289.0</c:v>
                </c:pt>
                <c:pt idx="2946">
                  <c:v>364.0</c:v>
                </c:pt>
                <c:pt idx="2947">
                  <c:v>269.0</c:v>
                </c:pt>
                <c:pt idx="2948">
                  <c:v>204.0</c:v>
                </c:pt>
                <c:pt idx="2949">
                  <c:v>212.0</c:v>
                </c:pt>
                <c:pt idx="2950">
                  <c:v>348.0</c:v>
                </c:pt>
                <c:pt idx="2951">
                  <c:v>361.0</c:v>
                </c:pt>
                <c:pt idx="2952">
                  <c:v>305.0</c:v>
                </c:pt>
                <c:pt idx="2953">
                  <c:v>470.0</c:v>
                </c:pt>
                <c:pt idx="2954">
                  <c:v>151.0</c:v>
                </c:pt>
                <c:pt idx="2955">
                  <c:v>141.0</c:v>
                </c:pt>
                <c:pt idx="2956">
                  <c:v>174.0</c:v>
                </c:pt>
                <c:pt idx="2957">
                  <c:v>368.0</c:v>
                </c:pt>
                <c:pt idx="2958">
                  <c:v>390.0</c:v>
                </c:pt>
                <c:pt idx="2959">
                  <c:v>165.0</c:v>
                </c:pt>
                <c:pt idx="2960">
                  <c:v>156.0</c:v>
                </c:pt>
                <c:pt idx="2961">
                  <c:v>257.0</c:v>
                </c:pt>
                <c:pt idx="2962">
                  <c:v>144.0</c:v>
                </c:pt>
                <c:pt idx="2963">
                  <c:v>205.0</c:v>
                </c:pt>
                <c:pt idx="2964">
                  <c:v>314.0</c:v>
                </c:pt>
                <c:pt idx="2965">
                  <c:v>365.0</c:v>
                </c:pt>
                <c:pt idx="2966">
                  <c:v>351.0</c:v>
                </c:pt>
                <c:pt idx="2967">
                  <c:v>158.0</c:v>
                </c:pt>
                <c:pt idx="2968">
                  <c:v>240.0</c:v>
                </c:pt>
                <c:pt idx="2969">
                  <c:v>313.0</c:v>
                </c:pt>
                <c:pt idx="2970">
                  <c:v>322.0</c:v>
                </c:pt>
                <c:pt idx="2971">
                  <c:v>248.0</c:v>
                </c:pt>
                <c:pt idx="2972">
                  <c:v>231.0</c:v>
                </c:pt>
                <c:pt idx="2973">
                  <c:v>250.0</c:v>
                </c:pt>
                <c:pt idx="2974">
                  <c:v>197.0</c:v>
                </c:pt>
                <c:pt idx="2975">
                  <c:v>225.0</c:v>
                </c:pt>
                <c:pt idx="2976">
                  <c:v>140.0</c:v>
                </c:pt>
                <c:pt idx="2977">
                  <c:v>255.0</c:v>
                </c:pt>
                <c:pt idx="2978">
                  <c:v>88.0</c:v>
                </c:pt>
                <c:pt idx="2979">
                  <c:v>273.0</c:v>
                </c:pt>
                <c:pt idx="2980">
                  <c:v>120.0</c:v>
                </c:pt>
                <c:pt idx="2981">
                  <c:v>285.0</c:v>
                </c:pt>
                <c:pt idx="2982">
                  <c:v>-11.0</c:v>
                </c:pt>
                <c:pt idx="2983">
                  <c:v>76.0</c:v>
                </c:pt>
                <c:pt idx="2984">
                  <c:v>366.0</c:v>
                </c:pt>
                <c:pt idx="2985">
                  <c:v>323.0</c:v>
                </c:pt>
                <c:pt idx="2986">
                  <c:v>401.0</c:v>
                </c:pt>
                <c:pt idx="2987">
                  <c:v>310.0</c:v>
                </c:pt>
                <c:pt idx="2988">
                  <c:v>227.0</c:v>
                </c:pt>
                <c:pt idx="2989">
                  <c:v>304.0</c:v>
                </c:pt>
                <c:pt idx="2990">
                  <c:v>254.0</c:v>
                </c:pt>
                <c:pt idx="2991">
                  <c:v>304.0</c:v>
                </c:pt>
                <c:pt idx="2992">
                  <c:v>194.0</c:v>
                </c:pt>
                <c:pt idx="2993">
                  <c:v>232.0</c:v>
                </c:pt>
                <c:pt idx="2994">
                  <c:v>296.0</c:v>
                </c:pt>
                <c:pt idx="2995">
                  <c:v>301.0</c:v>
                </c:pt>
                <c:pt idx="2996">
                  <c:v>243.0</c:v>
                </c:pt>
                <c:pt idx="2997">
                  <c:v>440.0</c:v>
                </c:pt>
                <c:pt idx="2998">
                  <c:v>349.0</c:v>
                </c:pt>
                <c:pt idx="2999">
                  <c:v>238.0</c:v>
                </c:pt>
                <c:pt idx="3000">
                  <c:v>320.0</c:v>
                </c:pt>
                <c:pt idx="3001">
                  <c:v>394.0</c:v>
                </c:pt>
                <c:pt idx="3002">
                  <c:v>123.0</c:v>
                </c:pt>
                <c:pt idx="3003">
                  <c:v>318.0</c:v>
                </c:pt>
                <c:pt idx="3004">
                  <c:v>58.0</c:v>
                </c:pt>
                <c:pt idx="3005">
                  <c:v>252.0</c:v>
                </c:pt>
                <c:pt idx="3006">
                  <c:v>370.0</c:v>
                </c:pt>
                <c:pt idx="3007">
                  <c:v>323.0</c:v>
                </c:pt>
                <c:pt idx="3008">
                  <c:v>394.0</c:v>
                </c:pt>
                <c:pt idx="3009">
                  <c:v>252.0</c:v>
                </c:pt>
                <c:pt idx="3010">
                  <c:v>420.0</c:v>
                </c:pt>
                <c:pt idx="3011">
                  <c:v>308.0</c:v>
                </c:pt>
                <c:pt idx="3012">
                  <c:v>334.0</c:v>
                </c:pt>
                <c:pt idx="3013">
                  <c:v>313.0</c:v>
                </c:pt>
                <c:pt idx="3014">
                  <c:v>317.0</c:v>
                </c:pt>
                <c:pt idx="3015">
                  <c:v>183.0</c:v>
                </c:pt>
                <c:pt idx="3016">
                  <c:v>459.0</c:v>
                </c:pt>
                <c:pt idx="3017">
                  <c:v>330.0</c:v>
                </c:pt>
                <c:pt idx="3018">
                  <c:v>274.0</c:v>
                </c:pt>
                <c:pt idx="3019">
                  <c:v>242.0</c:v>
                </c:pt>
                <c:pt idx="3020">
                  <c:v>327.0</c:v>
                </c:pt>
                <c:pt idx="3021">
                  <c:v>196.0</c:v>
                </c:pt>
                <c:pt idx="3022">
                  <c:v>233.0</c:v>
                </c:pt>
                <c:pt idx="3023">
                  <c:v>373.0</c:v>
                </c:pt>
                <c:pt idx="3024">
                  <c:v>234.0</c:v>
                </c:pt>
                <c:pt idx="3025">
                  <c:v>368.0</c:v>
                </c:pt>
                <c:pt idx="3026">
                  <c:v>244.0</c:v>
                </c:pt>
                <c:pt idx="3027">
                  <c:v>438.0</c:v>
                </c:pt>
                <c:pt idx="3028">
                  <c:v>356.0</c:v>
                </c:pt>
                <c:pt idx="3029">
                  <c:v>336.0</c:v>
                </c:pt>
                <c:pt idx="3030">
                  <c:v>385.0</c:v>
                </c:pt>
                <c:pt idx="3031">
                  <c:v>349.0</c:v>
                </c:pt>
                <c:pt idx="3032">
                  <c:v>232.0</c:v>
                </c:pt>
                <c:pt idx="3033">
                  <c:v>177.0</c:v>
                </c:pt>
                <c:pt idx="3034">
                  <c:v>397.0</c:v>
                </c:pt>
                <c:pt idx="3035">
                  <c:v>404.0</c:v>
                </c:pt>
                <c:pt idx="3036">
                  <c:v>311.0</c:v>
                </c:pt>
                <c:pt idx="3037">
                  <c:v>387.0</c:v>
                </c:pt>
                <c:pt idx="3038">
                  <c:v>376.0</c:v>
                </c:pt>
                <c:pt idx="3039">
                  <c:v>339.0</c:v>
                </c:pt>
                <c:pt idx="3040">
                  <c:v>-49.0</c:v>
                </c:pt>
                <c:pt idx="3041">
                  <c:v>299.0</c:v>
                </c:pt>
                <c:pt idx="3042">
                  <c:v>206.0</c:v>
                </c:pt>
                <c:pt idx="3043">
                  <c:v>396.0</c:v>
                </c:pt>
                <c:pt idx="3044">
                  <c:v>212.0</c:v>
                </c:pt>
                <c:pt idx="3045">
                  <c:v>294.0</c:v>
                </c:pt>
                <c:pt idx="3046">
                  <c:v>273.0</c:v>
                </c:pt>
                <c:pt idx="3047">
                  <c:v>394.0</c:v>
                </c:pt>
                <c:pt idx="3048">
                  <c:v>432.0</c:v>
                </c:pt>
                <c:pt idx="3049">
                  <c:v>377.0</c:v>
                </c:pt>
                <c:pt idx="3050">
                  <c:v>194.0</c:v>
                </c:pt>
                <c:pt idx="3051">
                  <c:v>108.0</c:v>
                </c:pt>
                <c:pt idx="3052">
                  <c:v>267.0</c:v>
                </c:pt>
                <c:pt idx="3053">
                  <c:v>337.0</c:v>
                </c:pt>
                <c:pt idx="3054">
                  <c:v>194.0</c:v>
                </c:pt>
                <c:pt idx="3055">
                  <c:v>340.0</c:v>
                </c:pt>
                <c:pt idx="3056">
                  <c:v>220.0</c:v>
                </c:pt>
                <c:pt idx="3057">
                  <c:v>43.0</c:v>
                </c:pt>
                <c:pt idx="3058">
                  <c:v>270.0</c:v>
                </c:pt>
                <c:pt idx="3059">
                  <c:v>316.0</c:v>
                </c:pt>
                <c:pt idx="3060">
                  <c:v>247.0</c:v>
                </c:pt>
                <c:pt idx="3061">
                  <c:v>334.0</c:v>
                </c:pt>
                <c:pt idx="3062">
                  <c:v>319.0</c:v>
                </c:pt>
                <c:pt idx="3063">
                  <c:v>252.0</c:v>
                </c:pt>
                <c:pt idx="3064">
                  <c:v>276.0</c:v>
                </c:pt>
                <c:pt idx="3065">
                  <c:v>313.0</c:v>
                </c:pt>
                <c:pt idx="3066">
                  <c:v>331.0</c:v>
                </c:pt>
                <c:pt idx="3067">
                  <c:v>363.0</c:v>
                </c:pt>
                <c:pt idx="3068">
                  <c:v>320.0</c:v>
                </c:pt>
                <c:pt idx="3069">
                  <c:v>263.0</c:v>
                </c:pt>
                <c:pt idx="3070">
                  <c:v>255.0</c:v>
                </c:pt>
                <c:pt idx="3071">
                  <c:v>196.0</c:v>
                </c:pt>
                <c:pt idx="3072">
                  <c:v>198.0</c:v>
                </c:pt>
                <c:pt idx="3073">
                  <c:v>252.0</c:v>
                </c:pt>
                <c:pt idx="3074">
                  <c:v>370.0</c:v>
                </c:pt>
                <c:pt idx="3075">
                  <c:v>291.0</c:v>
                </c:pt>
                <c:pt idx="3076">
                  <c:v>206.0</c:v>
                </c:pt>
                <c:pt idx="3077">
                  <c:v>205.0</c:v>
                </c:pt>
                <c:pt idx="3078">
                  <c:v>261.0</c:v>
                </c:pt>
                <c:pt idx="3079">
                  <c:v>249.0</c:v>
                </c:pt>
                <c:pt idx="3080">
                  <c:v>177.0</c:v>
                </c:pt>
                <c:pt idx="3081">
                  <c:v>345.0</c:v>
                </c:pt>
                <c:pt idx="3082">
                  <c:v>316.0</c:v>
                </c:pt>
                <c:pt idx="3083">
                  <c:v>423.0</c:v>
                </c:pt>
                <c:pt idx="3084">
                  <c:v>197.0</c:v>
                </c:pt>
                <c:pt idx="3085">
                  <c:v>177.0</c:v>
                </c:pt>
                <c:pt idx="3086">
                  <c:v>217.0</c:v>
                </c:pt>
                <c:pt idx="3087">
                  <c:v>299.0</c:v>
                </c:pt>
                <c:pt idx="3088">
                  <c:v>196.0</c:v>
                </c:pt>
                <c:pt idx="3089">
                  <c:v>176.0</c:v>
                </c:pt>
                <c:pt idx="3090">
                  <c:v>246.0</c:v>
                </c:pt>
                <c:pt idx="3091">
                  <c:v>350.0</c:v>
                </c:pt>
                <c:pt idx="3092">
                  <c:v>264.0</c:v>
                </c:pt>
                <c:pt idx="3093">
                  <c:v>78.0</c:v>
                </c:pt>
                <c:pt idx="3094">
                  <c:v>308.0</c:v>
                </c:pt>
                <c:pt idx="3095">
                  <c:v>268.0</c:v>
                </c:pt>
                <c:pt idx="3096">
                  <c:v>203.0</c:v>
                </c:pt>
                <c:pt idx="3097">
                  <c:v>373.0</c:v>
                </c:pt>
                <c:pt idx="3098">
                  <c:v>254.0</c:v>
                </c:pt>
                <c:pt idx="3099">
                  <c:v>238.0</c:v>
                </c:pt>
                <c:pt idx="3100">
                  <c:v>281.0</c:v>
                </c:pt>
                <c:pt idx="3101">
                  <c:v>121.0</c:v>
                </c:pt>
                <c:pt idx="3102">
                  <c:v>318.0</c:v>
                </c:pt>
                <c:pt idx="3103">
                  <c:v>422.0</c:v>
                </c:pt>
                <c:pt idx="3104">
                  <c:v>192.0</c:v>
                </c:pt>
                <c:pt idx="3105">
                  <c:v>206.0</c:v>
                </c:pt>
                <c:pt idx="3106">
                  <c:v>221.0</c:v>
                </c:pt>
                <c:pt idx="3107">
                  <c:v>427.0</c:v>
                </c:pt>
                <c:pt idx="3108">
                  <c:v>110.0</c:v>
                </c:pt>
                <c:pt idx="3109">
                  <c:v>278.0</c:v>
                </c:pt>
                <c:pt idx="3110">
                  <c:v>181.0</c:v>
                </c:pt>
                <c:pt idx="3111">
                  <c:v>299.0</c:v>
                </c:pt>
                <c:pt idx="3112">
                  <c:v>359.0</c:v>
                </c:pt>
                <c:pt idx="3113">
                  <c:v>272.0</c:v>
                </c:pt>
                <c:pt idx="3114">
                  <c:v>411.0</c:v>
                </c:pt>
                <c:pt idx="3115">
                  <c:v>328.0</c:v>
                </c:pt>
                <c:pt idx="3116">
                  <c:v>249.0</c:v>
                </c:pt>
                <c:pt idx="3117">
                  <c:v>196.0</c:v>
                </c:pt>
                <c:pt idx="3118">
                  <c:v>284.0</c:v>
                </c:pt>
                <c:pt idx="3119">
                  <c:v>361.0</c:v>
                </c:pt>
                <c:pt idx="3120">
                  <c:v>183.0</c:v>
                </c:pt>
                <c:pt idx="3121">
                  <c:v>354.0</c:v>
                </c:pt>
                <c:pt idx="3122">
                  <c:v>174.0</c:v>
                </c:pt>
                <c:pt idx="3123">
                  <c:v>231.0</c:v>
                </c:pt>
                <c:pt idx="3124">
                  <c:v>280.0</c:v>
                </c:pt>
                <c:pt idx="3125">
                  <c:v>316.0</c:v>
                </c:pt>
                <c:pt idx="3126">
                  <c:v>244.0</c:v>
                </c:pt>
                <c:pt idx="3127">
                  <c:v>389.0</c:v>
                </c:pt>
                <c:pt idx="3128">
                  <c:v>229.0</c:v>
                </c:pt>
                <c:pt idx="3129">
                  <c:v>224.0</c:v>
                </c:pt>
                <c:pt idx="3130">
                  <c:v>420.0</c:v>
                </c:pt>
                <c:pt idx="3131">
                  <c:v>332.0</c:v>
                </c:pt>
                <c:pt idx="3132">
                  <c:v>324.0</c:v>
                </c:pt>
                <c:pt idx="3133">
                  <c:v>254.0</c:v>
                </c:pt>
                <c:pt idx="3134">
                  <c:v>313.0</c:v>
                </c:pt>
                <c:pt idx="3135">
                  <c:v>430.0</c:v>
                </c:pt>
                <c:pt idx="3136">
                  <c:v>374.0</c:v>
                </c:pt>
                <c:pt idx="3137">
                  <c:v>299.0</c:v>
                </c:pt>
                <c:pt idx="3138">
                  <c:v>141.0</c:v>
                </c:pt>
                <c:pt idx="3139">
                  <c:v>198.0</c:v>
                </c:pt>
                <c:pt idx="3140">
                  <c:v>133.0</c:v>
                </c:pt>
                <c:pt idx="3141">
                  <c:v>278.0</c:v>
                </c:pt>
                <c:pt idx="3142">
                  <c:v>177.0</c:v>
                </c:pt>
                <c:pt idx="3143">
                  <c:v>208.0</c:v>
                </c:pt>
                <c:pt idx="3144">
                  <c:v>292.0</c:v>
                </c:pt>
                <c:pt idx="3145">
                  <c:v>290.0</c:v>
                </c:pt>
                <c:pt idx="3146">
                  <c:v>292.0</c:v>
                </c:pt>
                <c:pt idx="3147">
                  <c:v>166.0</c:v>
                </c:pt>
                <c:pt idx="3148">
                  <c:v>-29.0</c:v>
                </c:pt>
                <c:pt idx="3149">
                  <c:v>111.0</c:v>
                </c:pt>
                <c:pt idx="3150">
                  <c:v>207.0</c:v>
                </c:pt>
                <c:pt idx="3151">
                  <c:v>354.0</c:v>
                </c:pt>
                <c:pt idx="3152">
                  <c:v>208.0</c:v>
                </c:pt>
                <c:pt idx="3153">
                  <c:v>134.0</c:v>
                </c:pt>
                <c:pt idx="3154">
                  <c:v>335.0</c:v>
                </c:pt>
                <c:pt idx="3155">
                  <c:v>219.0</c:v>
                </c:pt>
                <c:pt idx="3156">
                  <c:v>287.0</c:v>
                </c:pt>
                <c:pt idx="3157">
                  <c:v>247.0</c:v>
                </c:pt>
                <c:pt idx="3158">
                  <c:v>382.0</c:v>
                </c:pt>
                <c:pt idx="3159">
                  <c:v>226.0</c:v>
                </c:pt>
                <c:pt idx="3160">
                  <c:v>259.0</c:v>
                </c:pt>
                <c:pt idx="3161">
                  <c:v>247.0</c:v>
                </c:pt>
                <c:pt idx="3162">
                  <c:v>283.0</c:v>
                </c:pt>
                <c:pt idx="3163">
                  <c:v>250.0</c:v>
                </c:pt>
                <c:pt idx="3164">
                  <c:v>315.0</c:v>
                </c:pt>
                <c:pt idx="3165">
                  <c:v>191.0</c:v>
                </c:pt>
                <c:pt idx="3166">
                  <c:v>192.0</c:v>
                </c:pt>
                <c:pt idx="3167">
                  <c:v>53.0</c:v>
                </c:pt>
                <c:pt idx="3168">
                  <c:v>327.0</c:v>
                </c:pt>
                <c:pt idx="3169">
                  <c:v>212.0</c:v>
                </c:pt>
                <c:pt idx="3170">
                  <c:v>88.0</c:v>
                </c:pt>
                <c:pt idx="3171">
                  <c:v>207.0</c:v>
                </c:pt>
                <c:pt idx="3172">
                  <c:v>183.0</c:v>
                </c:pt>
                <c:pt idx="3173">
                  <c:v>286.0</c:v>
                </c:pt>
                <c:pt idx="3174">
                  <c:v>263.0</c:v>
                </c:pt>
                <c:pt idx="3175">
                  <c:v>182.0</c:v>
                </c:pt>
                <c:pt idx="3176">
                  <c:v>161.0</c:v>
                </c:pt>
                <c:pt idx="3177">
                  <c:v>254.0</c:v>
                </c:pt>
                <c:pt idx="3178">
                  <c:v>212.0</c:v>
                </c:pt>
                <c:pt idx="3179">
                  <c:v>267.0</c:v>
                </c:pt>
                <c:pt idx="3180">
                  <c:v>244.0</c:v>
                </c:pt>
                <c:pt idx="3181">
                  <c:v>112.0</c:v>
                </c:pt>
                <c:pt idx="3182">
                  <c:v>399.0</c:v>
                </c:pt>
                <c:pt idx="3183">
                  <c:v>174.0</c:v>
                </c:pt>
                <c:pt idx="3184">
                  <c:v>236.0</c:v>
                </c:pt>
                <c:pt idx="3185">
                  <c:v>329.0</c:v>
                </c:pt>
                <c:pt idx="3186">
                  <c:v>147.0</c:v>
                </c:pt>
                <c:pt idx="3187">
                  <c:v>140.0</c:v>
                </c:pt>
                <c:pt idx="3188">
                  <c:v>254.0</c:v>
                </c:pt>
                <c:pt idx="3189">
                  <c:v>161.0</c:v>
                </c:pt>
                <c:pt idx="3190">
                  <c:v>311.0</c:v>
                </c:pt>
                <c:pt idx="3191">
                  <c:v>227.0</c:v>
                </c:pt>
                <c:pt idx="3192">
                  <c:v>222.0</c:v>
                </c:pt>
                <c:pt idx="3193">
                  <c:v>230.0</c:v>
                </c:pt>
                <c:pt idx="3194">
                  <c:v>308.0</c:v>
                </c:pt>
                <c:pt idx="3195">
                  <c:v>260.0</c:v>
                </c:pt>
                <c:pt idx="3196">
                  <c:v>296.0</c:v>
                </c:pt>
                <c:pt idx="3197">
                  <c:v>168.0</c:v>
                </c:pt>
                <c:pt idx="3198">
                  <c:v>302.0</c:v>
                </c:pt>
                <c:pt idx="3199">
                  <c:v>326.0</c:v>
                </c:pt>
                <c:pt idx="3200">
                  <c:v>196.0</c:v>
                </c:pt>
                <c:pt idx="3201">
                  <c:v>405.0</c:v>
                </c:pt>
                <c:pt idx="3202">
                  <c:v>165.0</c:v>
                </c:pt>
                <c:pt idx="3203">
                  <c:v>261.0</c:v>
                </c:pt>
                <c:pt idx="3204">
                  <c:v>232.0</c:v>
                </c:pt>
                <c:pt idx="3205">
                  <c:v>236.0</c:v>
                </c:pt>
                <c:pt idx="3206">
                  <c:v>176.0</c:v>
                </c:pt>
                <c:pt idx="3207">
                  <c:v>249.0</c:v>
                </c:pt>
                <c:pt idx="3208">
                  <c:v>230.0</c:v>
                </c:pt>
                <c:pt idx="3209">
                  <c:v>226.0</c:v>
                </c:pt>
                <c:pt idx="3210">
                  <c:v>228.0</c:v>
                </c:pt>
                <c:pt idx="3211">
                  <c:v>291.0</c:v>
                </c:pt>
                <c:pt idx="3212">
                  <c:v>344.0</c:v>
                </c:pt>
                <c:pt idx="3213">
                  <c:v>298.0</c:v>
                </c:pt>
                <c:pt idx="3214">
                  <c:v>394.0</c:v>
                </c:pt>
                <c:pt idx="3215">
                  <c:v>222.0</c:v>
                </c:pt>
                <c:pt idx="3216">
                  <c:v>221.0</c:v>
                </c:pt>
                <c:pt idx="3217">
                  <c:v>302.0</c:v>
                </c:pt>
                <c:pt idx="3218">
                  <c:v>298.0</c:v>
                </c:pt>
                <c:pt idx="3219">
                  <c:v>277.0</c:v>
                </c:pt>
                <c:pt idx="3220">
                  <c:v>254.0</c:v>
                </c:pt>
                <c:pt idx="3221">
                  <c:v>306.0</c:v>
                </c:pt>
                <c:pt idx="3222">
                  <c:v>297.0</c:v>
                </c:pt>
                <c:pt idx="3223">
                  <c:v>261.0</c:v>
                </c:pt>
                <c:pt idx="3224">
                  <c:v>318.0</c:v>
                </c:pt>
                <c:pt idx="3225">
                  <c:v>325.0</c:v>
                </c:pt>
                <c:pt idx="3226">
                  <c:v>272.0</c:v>
                </c:pt>
                <c:pt idx="3227">
                  <c:v>206.0</c:v>
                </c:pt>
                <c:pt idx="3228">
                  <c:v>313.0</c:v>
                </c:pt>
                <c:pt idx="3229">
                  <c:v>124.0</c:v>
                </c:pt>
                <c:pt idx="3230">
                  <c:v>240.0</c:v>
                </c:pt>
                <c:pt idx="3231">
                  <c:v>40.0</c:v>
                </c:pt>
                <c:pt idx="3232">
                  <c:v>450.0</c:v>
                </c:pt>
                <c:pt idx="3233">
                  <c:v>217.0</c:v>
                </c:pt>
                <c:pt idx="3234">
                  <c:v>100.0</c:v>
                </c:pt>
                <c:pt idx="3235">
                  <c:v>198.0</c:v>
                </c:pt>
                <c:pt idx="3236">
                  <c:v>29.0</c:v>
                </c:pt>
                <c:pt idx="3237">
                  <c:v>85.0</c:v>
                </c:pt>
                <c:pt idx="3238">
                  <c:v>272.0</c:v>
                </c:pt>
                <c:pt idx="3239">
                  <c:v>239.0</c:v>
                </c:pt>
                <c:pt idx="3240">
                  <c:v>304.0</c:v>
                </c:pt>
                <c:pt idx="3241">
                  <c:v>193.0</c:v>
                </c:pt>
                <c:pt idx="3242">
                  <c:v>191.0</c:v>
                </c:pt>
                <c:pt idx="3243">
                  <c:v>322.0</c:v>
                </c:pt>
                <c:pt idx="3244">
                  <c:v>395.0</c:v>
                </c:pt>
                <c:pt idx="3245">
                  <c:v>304.0</c:v>
                </c:pt>
                <c:pt idx="3246">
                  <c:v>227.0</c:v>
                </c:pt>
                <c:pt idx="3247">
                  <c:v>211.0</c:v>
                </c:pt>
                <c:pt idx="3248">
                  <c:v>296.0</c:v>
                </c:pt>
                <c:pt idx="3249">
                  <c:v>399.0</c:v>
                </c:pt>
                <c:pt idx="3250">
                  <c:v>269.0</c:v>
                </c:pt>
                <c:pt idx="3251">
                  <c:v>270.0</c:v>
                </c:pt>
                <c:pt idx="3252">
                  <c:v>261.0</c:v>
                </c:pt>
                <c:pt idx="3253">
                  <c:v>314.0</c:v>
                </c:pt>
                <c:pt idx="3254">
                  <c:v>282.0</c:v>
                </c:pt>
                <c:pt idx="3255">
                  <c:v>375.0</c:v>
                </c:pt>
                <c:pt idx="3256">
                  <c:v>146.0</c:v>
                </c:pt>
                <c:pt idx="3257">
                  <c:v>269.0</c:v>
                </c:pt>
                <c:pt idx="3258">
                  <c:v>244.0</c:v>
                </c:pt>
                <c:pt idx="3259">
                  <c:v>172.0</c:v>
                </c:pt>
                <c:pt idx="3260">
                  <c:v>232.0</c:v>
                </c:pt>
                <c:pt idx="3261">
                  <c:v>382.0</c:v>
                </c:pt>
                <c:pt idx="3262">
                  <c:v>253.0</c:v>
                </c:pt>
                <c:pt idx="3263">
                  <c:v>189.0</c:v>
                </c:pt>
                <c:pt idx="3264">
                  <c:v>229.0</c:v>
                </c:pt>
                <c:pt idx="3265">
                  <c:v>29.0</c:v>
                </c:pt>
                <c:pt idx="3266">
                  <c:v>269.0</c:v>
                </c:pt>
                <c:pt idx="3267">
                  <c:v>261.0</c:v>
                </c:pt>
                <c:pt idx="3268">
                  <c:v>221.0</c:v>
                </c:pt>
                <c:pt idx="3269">
                  <c:v>231.0</c:v>
                </c:pt>
                <c:pt idx="3270">
                  <c:v>343.0</c:v>
                </c:pt>
                <c:pt idx="3271">
                  <c:v>186.0</c:v>
                </c:pt>
                <c:pt idx="3272">
                  <c:v>286.0</c:v>
                </c:pt>
                <c:pt idx="3273">
                  <c:v>296.0</c:v>
                </c:pt>
                <c:pt idx="3274">
                  <c:v>142.0</c:v>
                </c:pt>
                <c:pt idx="3275">
                  <c:v>310.0</c:v>
                </c:pt>
                <c:pt idx="3276">
                  <c:v>224.0</c:v>
                </c:pt>
                <c:pt idx="3277">
                  <c:v>326.0</c:v>
                </c:pt>
                <c:pt idx="3278">
                  <c:v>386.0</c:v>
                </c:pt>
                <c:pt idx="3279">
                  <c:v>192.0</c:v>
                </c:pt>
                <c:pt idx="3280">
                  <c:v>189.0</c:v>
                </c:pt>
                <c:pt idx="3281">
                  <c:v>218.0</c:v>
                </c:pt>
                <c:pt idx="3282">
                  <c:v>207.0</c:v>
                </c:pt>
                <c:pt idx="3283">
                  <c:v>275.0</c:v>
                </c:pt>
                <c:pt idx="3284">
                  <c:v>342.0</c:v>
                </c:pt>
                <c:pt idx="3285">
                  <c:v>202.0</c:v>
                </c:pt>
                <c:pt idx="3286">
                  <c:v>274.0</c:v>
                </c:pt>
                <c:pt idx="3287">
                  <c:v>343.0</c:v>
                </c:pt>
                <c:pt idx="3288">
                  <c:v>366.0</c:v>
                </c:pt>
                <c:pt idx="3289">
                  <c:v>220.0</c:v>
                </c:pt>
                <c:pt idx="3290">
                  <c:v>190.0</c:v>
                </c:pt>
                <c:pt idx="3291">
                  <c:v>136.0</c:v>
                </c:pt>
                <c:pt idx="3292">
                  <c:v>298.0</c:v>
                </c:pt>
                <c:pt idx="3293">
                  <c:v>282.0</c:v>
                </c:pt>
                <c:pt idx="3294">
                  <c:v>302.0</c:v>
                </c:pt>
                <c:pt idx="3295">
                  <c:v>-3.0</c:v>
                </c:pt>
                <c:pt idx="3296">
                  <c:v>173.0</c:v>
                </c:pt>
                <c:pt idx="3297">
                  <c:v>249.0</c:v>
                </c:pt>
                <c:pt idx="3298">
                  <c:v>347.0</c:v>
                </c:pt>
                <c:pt idx="3299">
                  <c:v>212.0</c:v>
                </c:pt>
                <c:pt idx="3300">
                  <c:v>316.0</c:v>
                </c:pt>
                <c:pt idx="3301">
                  <c:v>147.0</c:v>
                </c:pt>
                <c:pt idx="3302">
                  <c:v>231.0</c:v>
                </c:pt>
                <c:pt idx="3303">
                  <c:v>314.0</c:v>
                </c:pt>
                <c:pt idx="3304">
                  <c:v>213.0</c:v>
                </c:pt>
                <c:pt idx="3305">
                  <c:v>262.0</c:v>
                </c:pt>
                <c:pt idx="3306">
                  <c:v>185.0</c:v>
                </c:pt>
                <c:pt idx="3307">
                  <c:v>188.0</c:v>
                </c:pt>
                <c:pt idx="3308">
                  <c:v>194.0</c:v>
                </c:pt>
                <c:pt idx="3309">
                  <c:v>368.0</c:v>
                </c:pt>
                <c:pt idx="3310">
                  <c:v>178.0</c:v>
                </c:pt>
                <c:pt idx="3311">
                  <c:v>347.0</c:v>
                </c:pt>
                <c:pt idx="3312">
                  <c:v>418.0</c:v>
                </c:pt>
                <c:pt idx="3313">
                  <c:v>124.0</c:v>
                </c:pt>
                <c:pt idx="3314">
                  <c:v>312.0</c:v>
                </c:pt>
                <c:pt idx="3315">
                  <c:v>250.0</c:v>
                </c:pt>
                <c:pt idx="3316">
                  <c:v>188.0</c:v>
                </c:pt>
                <c:pt idx="3317">
                  <c:v>309.0</c:v>
                </c:pt>
                <c:pt idx="3318">
                  <c:v>290.0</c:v>
                </c:pt>
                <c:pt idx="3319">
                  <c:v>282.0</c:v>
                </c:pt>
                <c:pt idx="3320">
                  <c:v>222.0</c:v>
                </c:pt>
                <c:pt idx="3321">
                  <c:v>316.0</c:v>
                </c:pt>
                <c:pt idx="3322">
                  <c:v>273.0</c:v>
                </c:pt>
                <c:pt idx="3323">
                  <c:v>451.0</c:v>
                </c:pt>
                <c:pt idx="3324">
                  <c:v>198.0</c:v>
                </c:pt>
                <c:pt idx="3325">
                  <c:v>312.0</c:v>
                </c:pt>
                <c:pt idx="3326">
                  <c:v>124.0</c:v>
                </c:pt>
                <c:pt idx="3327">
                  <c:v>285.0</c:v>
                </c:pt>
                <c:pt idx="3328">
                  <c:v>409.0</c:v>
                </c:pt>
                <c:pt idx="3329">
                  <c:v>213.0</c:v>
                </c:pt>
                <c:pt idx="3330">
                  <c:v>178.0</c:v>
                </c:pt>
                <c:pt idx="3331">
                  <c:v>255.0</c:v>
                </c:pt>
                <c:pt idx="3332">
                  <c:v>207.0</c:v>
                </c:pt>
                <c:pt idx="3333">
                  <c:v>429.0</c:v>
                </c:pt>
                <c:pt idx="3334">
                  <c:v>228.0</c:v>
                </c:pt>
                <c:pt idx="3335">
                  <c:v>277.0</c:v>
                </c:pt>
                <c:pt idx="3336">
                  <c:v>187.0</c:v>
                </c:pt>
                <c:pt idx="3337">
                  <c:v>291.0</c:v>
                </c:pt>
                <c:pt idx="3338">
                  <c:v>184.0</c:v>
                </c:pt>
                <c:pt idx="3339">
                  <c:v>316.0</c:v>
                </c:pt>
                <c:pt idx="3340">
                  <c:v>226.0</c:v>
                </c:pt>
                <c:pt idx="3341">
                  <c:v>337.0</c:v>
                </c:pt>
                <c:pt idx="3342">
                  <c:v>231.0</c:v>
                </c:pt>
                <c:pt idx="3343">
                  <c:v>293.0</c:v>
                </c:pt>
                <c:pt idx="3344">
                  <c:v>291.0</c:v>
                </c:pt>
                <c:pt idx="3345">
                  <c:v>236.0</c:v>
                </c:pt>
                <c:pt idx="3346">
                  <c:v>288.0</c:v>
                </c:pt>
                <c:pt idx="3347">
                  <c:v>296.0</c:v>
                </c:pt>
                <c:pt idx="3348">
                  <c:v>199.0</c:v>
                </c:pt>
                <c:pt idx="3349">
                  <c:v>301.0</c:v>
                </c:pt>
                <c:pt idx="3350">
                  <c:v>268.0</c:v>
                </c:pt>
                <c:pt idx="3351">
                  <c:v>251.0</c:v>
                </c:pt>
                <c:pt idx="3352">
                  <c:v>260.0</c:v>
                </c:pt>
                <c:pt idx="3353">
                  <c:v>306.0</c:v>
                </c:pt>
                <c:pt idx="3354">
                  <c:v>264.0</c:v>
                </c:pt>
                <c:pt idx="3355">
                  <c:v>246.0</c:v>
                </c:pt>
                <c:pt idx="3356">
                  <c:v>161.0</c:v>
                </c:pt>
                <c:pt idx="3357">
                  <c:v>296.0</c:v>
                </c:pt>
                <c:pt idx="3358">
                  <c:v>262.0</c:v>
                </c:pt>
                <c:pt idx="3359">
                  <c:v>104.0</c:v>
                </c:pt>
                <c:pt idx="3360">
                  <c:v>290.0</c:v>
                </c:pt>
                <c:pt idx="3361">
                  <c:v>189.0</c:v>
                </c:pt>
                <c:pt idx="3362">
                  <c:v>292.0</c:v>
                </c:pt>
                <c:pt idx="3363">
                  <c:v>210.0</c:v>
                </c:pt>
                <c:pt idx="3364">
                  <c:v>313.0</c:v>
                </c:pt>
                <c:pt idx="3365">
                  <c:v>266.0</c:v>
                </c:pt>
                <c:pt idx="3366">
                  <c:v>249.0</c:v>
                </c:pt>
                <c:pt idx="3367">
                  <c:v>186.0</c:v>
                </c:pt>
                <c:pt idx="3368">
                  <c:v>296.0</c:v>
                </c:pt>
                <c:pt idx="3369">
                  <c:v>235.0</c:v>
                </c:pt>
                <c:pt idx="3370">
                  <c:v>232.0</c:v>
                </c:pt>
                <c:pt idx="3371">
                  <c:v>98.0</c:v>
                </c:pt>
                <c:pt idx="3372">
                  <c:v>264.0</c:v>
                </c:pt>
                <c:pt idx="3373">
                  <c:v>83.0</c:v>
                </c:pt>
                <c:pt idx="3374">
                  <c:v>241.0</c:v>
                </c:pt>
                <c:pt idx="3375">
                  <c:v>320.0</c:v>
                </c:pt>
                <c:pt idx="3376">
                  <c:v>291.0</c:v>
                </c:pt>
                <c:pt idx="3377">
                  <c:v>232.0</c:v>
                </c:pt>
                <c:pt idx="3378">
                  <c:v>310.0</c:v>
                </c:pt>
                <c:pt idx="3379">
                  <c:v>280.0</c:v>
                </c:pt>
                <c:pt idx="3380">
                  <c:v>266.0</c:v>
                </c:pt>
                <c:pt idx="3381">
                  <c:v>339.0</c:v>
                </c:pt>
                <c:pt idx="3382">
                  <c:v>234.0</c:v>
                </c:pt>
                <c:pt idx="3383">
                  <c:v>291.0</c:v>
                </c:pt>
                <c:pt idx="3384">
                  <c:v>142.0</c:v>
                </c:pt>
                <c:pt idx="3385">
                  <c:v>254.0</c:v>
                </c:pt>
                <c:pt idx="3386">
                  <c:v>270.0</c:v>
                </c:pt>
                <c:pt idx="3387">
                  <c:v>326.0</c:v>
                </c:pt>
                <c:pt idx="3388">
                  <c:v>288.0</c:v>
                </c:pt>
                <c:pt idx="3389">
                  <c:v>166.0</c:v>
                </c:pt>
                <c:pt idx="3390">
                  <c:v>222.0</c:v>
                </c:pt>
                <c:pt idx="3391">
                  <c:v>323.0</c:v>
                </c:pt>
                <c:pt idx="3392">
                  <c:v>147.0</c:v>
                </c:pt>
                <c:pt idx="3393">
                  <c:v>216.0</c:v>
                </c:pt>
                <c:pt idx="3394">
                  <c:v>281.0</c:v>
                </c:pt>
                <c:pt idx="3395">
                  <c:v>226.0</c:v>
                </c:pt>
                <c:pt idx="3396">
                  <c:v>63.0</c:v>
                </c:pt>
                <c:pt idx="3397">
                  <c:v>221.0</c:v>
                </c:pt>
                <c:pt idx="3398">
                  <c:v>225.0</c:v>
                </c:pt>
                <c:pt idx="3399">
                  <c:v>324.0</c:v>
                </c:pt>
                <c:pt idx="3400">
                  <c:v>229.0</c:v>
                </c:pt>
                <c:pt idx="3401">
                  <c:v>231.0</c:v>
                </c:pt>
                <c:pt idx="3402">
                  <c:v>290.0</c:v>
                </c:pt>
                <c:pt idx="3403">
                  <c:v>284.0</c:v>
                </c:pt>
                <c:pt idx="3404">
                  <c:v>153.0</c:v>
                </c:pt>
                <c:pt idx="3405">
                  <c:v>184.0</c:v>
                </c:pt>
                <c:pt idx="3406">
                  <c:v>73.0</c:v>
                </c:pt>
                <c:pt idx="3407">
                  <c:v>314.0</c:v>
                </c:pt>
                <c:pt idx="3408">
                  <c:v>202.0</c:v>
                </c:pt>
                <c:pt idx="3409">
                  <c:v>169.0</c:v>
                </c:pt>
                <c:pt idx="3410">
                  <c:v>296.0</c:v>
                </c:pt>
                <c:pt idx="3411">
                  <c:v>332.0</c:v>
                </c:pt>
                <c:pt idx="3412">
                  <c:v>291.0</c:v>
                </c:pt>
                <c:pt idx="3413">
                  <c:v>314.0</c:v>
                </c:pt>
                <c:pt idx="3414">
                  <c:v>273.0</c:v>
                </c:pt>
                <c:pt idx="3415">
                  <c:v>252.0</c:v>
                </c:pt>
                <c:pt idx="3416">
                  <c:v>297.0</c:v>
                </c:pt>
                <c:pt idx="3417">
                  <c:v>157.0</c:v>
                </c:pt>
                <c:pt idx="3418">
                  <c:v>72.0</c:v>
                </c:pt>
                <c:pt idx="3419">
                  <c:v>260.0</c:v>
                </c:pt>
                <c:pt idx="3420">
                  <c:v>219.0</c:v>
                </c:pt>
                <c:pt idx="3421">
                  <c:v>263.0</c:v>
                </c:pt>
                <c:pt idx="3422">
                  <c:v>286.0</c:v>
                </c:pt>
                <c:pt idx="3423">
                  <c:v>281.0</c:v>
                </c:pt>
                <c:pt idx="3424">
                  <c:v>313.0</c:v>
                </c:pt>
                <c:pt idx="3425">
                  <c:v>376.0</c:v>
                </c:pt>
                <c:pt idx="3426">
                  <c:v>316.0</c:v>
                </c:pt>
                <c:pt idx="3427">
                  <c:v>197.0</c:v>
                </c:pt>
                <c:pt idx="3428">
                  <c:v>217.0</c:v>
                </c:pt>
                <c:pt idx="3429">
                  <c:v>175.0</c:v>
                </c:pt>
                <c:pt idx="3430">
                  <c:v>100.0</c:v>
                </c:pt>
                <c:pt idx="3431">
                  <c:v>257.0</c:v>
                </c:pt>
                <c:pt idx="3432">
                  <c:v>198.0</c:v>
                </c:pt>
                <c:pt idx="3433">
                  <c:v>112.0</c:v>
                </c:pt>
                <c:pt idx="3434">
                  <c:v>368.0</c:v>
                </c:pt>
                <c:pt idx="3435">
                  <c:v>308.0</c:v>
                </c:pt>
                <c:pt idx="3436">
                  <c:v>169.0</c:v>
                </c:pt>
                <c:pt idx="3437">
                  <c:v>313.0</c:v>
                </c:pt>
                <c:pt idx="3438">
                  <c:v>179.0</c:v>
                </c:pt>
                <c:pt idx="3439">
                  <c:v>381.0</c:v>
                </c:pt>
                <c:pt idx="3440">
                  <c:v>232.0</c:v>
                </c:pt>
                <c:pt idx="3441">
                  <c:v>182.0</c:v>
                </c:pt>
                <c:pt idx="3442">
                  <c:v>306.0</c:v>
                </c:pt>
                <c:pt idx="3443">
                  <c:v>354.0</c:v>
                </c:pt>
                <c:pt idx="3444">
                  <c:v>88.0</c:v>
                </c:pt>
                <c:pt idx="3445">
                  <c:v>222.0</c:v>
                </c:pt>
                <c:pt idx="3446">
                  <c:v>217.0</c:v>
                </c:pt>
                <c:pt idx="3447">
                  <c:v>422.0</c:v>
                </c:pt>
                <c:pt idx="3448">
                  <c:v>225.0</c:v>
                </c:pt>
                <c:pt idx="3449">
                  <c:v>221.0</c:v>
                </c:pt>
                <c:pt idx="3450">
                  <c:v>267.0</c:v>
                </c:pt>
                <c:pt idx="3451">
                  <c:v>149.0</c:v>
                </c:pt>
                <c:pt idx="3452">
                  <c:v>193.0</c:v>
                </c:pt>
                <c:pt idx="3453">
                  <c:v>236.0</c:v>
                </c:pt>
                <c:pt idx="3454">
                  <c:v>293.0</c:v>
                </c:pt>
                <c:pt idx="3455">
                  <c:v>183.0</c:v>
                </c:pt>
                <c:pt idx="3456">
                  <c:v>236.0</c:v>
                </c:pt>
                <c:pt idx="3457">
                  <c:v>11.0</c:v>
                </c:pt>
                <c:pt idx="3458">
                  <c:v>247.0</c:v>
                </c:pt>
                <c:pt idx="3459">
                  <c:v>303.0</c:v>
                </c:pt>
                <c:pt idx="3460">
                  <c:v>110.0</c:v>
                </c:pt>
                <c:pt idx="3461">
                  <c:v>382.0</c:v>
                </c:pt>
                <c:pt idx="3462">
                  <c:v>173.0</c:v>
                </c:pt>
                <c:pt idx="3463">
                  <c:v>216.0</c:v>
                </c:pt>
                <c:pt idx="3464">
                  <c:v>188.0</c:v>
                </c:pt>
                <c:pt idx="3465">
                  <c:v>194.0</c:v>
                </c:pt>
                <c:pt idx="3466">
                  <c:v>302.0</c:v>
                </c:pt>
                <c:pt idx="3467">
                  <c:v>309.0</c:v>
                </c:pt>
                <c:pt idx="3468">
                  <c:v>138.0</c:v>
                </c:pt>
                <c:pt idx="3469">
                  <c:v>137.0</c:v>
                </c:pt>
                <c:pt idx="3470">
                  <c:v>249.0</c:v>
                </c:pt>
                <c:pt idx="3471">
                  <c:v>281.0</c:v>
                </c:pt>
                <c:pt idx="3472">
                  <c:v>302.0</c:v>
                </c:pt>
                <c:pt idx="3473">
                  <c:v>228.0</c:v>
                </c:pt>
                <c:pt idx="3474">
                  <c:v>307.0</c:v>
                </c:pt>
                <c:pt idx="3475">
                  <c:v>100.0</c:v>
                </c:pt>
                <c:pt idx="3476">
                  <c:v>190.0</c:v>
                </c:pt>
                <c:pt idx="3477">
                  <c:v>264.0</c:v>
                </c:pt>
                <c:pt idx="3478">
                  <c:v>291.0</c:v>
                </c:pt>
                <c:pt idx="3479">
                  <c:v>187.0</c:v>
                </c:pt>
                <c:pt idx="3480">
                  <c:v>250.0</c:v>
                </c:pt>
                <c:pt idx="3481">
                  <c:v>117.0</c:v>
                </c:pt>
                <c:pt idx="3482">
                  <c:v>197.0</c:v>
                </c:pt>
                <c:pt idx="3483">
                  <c:v>429.0</c:v>
                </c:pt>
                <c:pt idx="3484">
                  <c:v>326.0</c:v>
                </c:pt>
                <c:pt idx="3485">
                  <c:v>32.0</c:v>
                </c:pt>
                <c:pt idx="3486">
                  <c:v>243.0</c:v>
                </c:pt>
                <c:pt idx="3487">
                  <c:v>182.0</c:v>
                </c:pt>
                <c:pt idx="3488">
                  <c:v>333.0</c:v>
                </c:pt>
                <c:pt idx="3489">
                  <c:v>368.0</c:v>
                </c:pt>
                <c:pt idx="3490">
                  <c:v>233.0</c:v>
                </c:pt>
                <c:pt idx="3491">
                  <c:v>125.0</c:v>
                </c:pt>
                <c:pt idx="3492">
                  <c:v>288.0</c:v>
                </c:pt>
                <c:pt idx="3493">
                  <c:v>222.0</c:v>
                </c:pt>
                <c:pt idx="3494">
                  <c:v>390.0</c:v>
                </c:pt>
                <c:pt idx="3495">
                  <c:v>5.0</c:v>
                </c:pt>
                <c:pt idx="3496">
                  <c:v>296.0</c:v>
                </c:pt>
                <c:pt idx="3497">
                  <c:v>128.0</c:v>
                </c:pt>
                <c:pt idx="3498">
                  <c:v>242.0</c:v>
                </c:pt>
                <c:pt idx="3499">
                  <c:v>116.0</c:v>
                </c:pt>
                <c:pt idx="3500">
                  <c:v>183.0</c:v>
                </c:pt>
                <c:pt idx="3501">
                  <c:v>302.0</c:v>
                </c:pt>
                <c:pt idx="3502">
                  <c:v>157.0</c:v>
                </c:pt>
                <c:pt idx="3503">
                  <c:v>203.0</c:v>
                </c:pt>
                <c:pt idx="3504">
                  <c:v>191.0</c:v>
                </c:pt>
                <c:pt idx="3505">
                  <c:v>344.0</c:v>
                </c:pt>
                <c:pt idx="3506">
                  <c:v>243.0</c:v>
                </c:pt>
                <c:pt idx="3507">
                  <c:v>210.0</c:v>
                </c:pt>
                <c:pt idx="3508">
                  <c:v>5.0</c:v>
                </c:pt>
                <c:pt idx="3509">
                  <c:v>298.0</c:v>
                </c:pt>
                <c:pt idx="3510">
                  <c:v>343.0</c:v>
                </c:pt>
                <c:pt idx="3511">
                  <c:v>204.0</c:v>
                </c:pt>
                <c:pt idx="3512">
                  <c:v>92.0</c:v>
                </c:pt>
                <c:pt idx="3513">
                  <c:v>194.0</c:v>
                </c:pt>
                <c:pt idx="3514">
                  <c:v>377.0</c:v>
                </c:pt>
                <c:pt idx="3515">
                  <c:v>241.0</c:v>
                </c:pt>
                <c:pt idx="3516">
                  <c:v>150.0</c:v>
                </c:pt>
                <c:pt idx="3517">
                  <c:v>233.0</c:v>
                </c:pt>
                <c:pt idx="3518">
                  <c:v>265.0</c:v>
                </c:pt>
                <c:pt idx="3519">
                  <c:v>332.0</c:v>
                </c:pt>
                <c:pt idx="3520">
                  <c:v>95.0</c:v>
                </c:pt>
                <c:pt idx="3521">
                  <c:v>155.0</c:v>
                </c:pt>
                <c:pt idx="3522">
                  <c:v>237.0</c:v>
                </c:pt>
                <c:pt idx="3523">
                  <c:v>102.0</c:v>
                </c:pt>
                <c:pt idx="3524">
                  <c:v>261.0</c:v>
                </c:pt>
                <c:pt idx="3525">
                  <c:v>214.0</c:v>
                </c:pt>
                <c:pt idx="3526">
                  <c:v>74.0</c:v>
                </c:pt>
                <c:pt idx="3527">
                  <c:v>135.0</c:v>
                </c:pt>
                <c:pt idx="3528">
                  <c:v>196.0</c:v>
                </c:pt>
                <c:pt idx="3529">
                  <c:v>246.0</c:v>
                </c:pt>
                <c:pt idx="3530">
                  <c:v>315.0</c:v>
                </c:pt>
                <c:pt idx="3531">
                  <c:v>197.0</c:v>
                </c:pt>
                <c:pt idx="3532">
                  <c:v>302.0</c:v>
                </c:pt>
                <c:pt idx="3533">
                  <c:v>70.0</c:v>
                </c:pt>
                <c:pt idx="3534">
                  <c:v>69.0</c:v>
                </c:pt>
                <c:pt idx="3535">
                  <c:v>227.0</c:v>
                </c:pt>
                <c:pt idx="3536">
                  <c:v>94.0</c:v>
                </c:pt>
                <c:pt idx="3537">
                  <c:v>308.0</c:v>
                </c:pt>
                <c:pt idx="3538">
                  <c:v>286.0</c:v>
                </c:pt>
                <c:pt idx="3539">
                  <c:v>151.0</c:v>
                </c:pt>
                <c:pt idx="3540">
                  <c:v>263.0</c:v>
                </c:pt>
                <c:pt idx="3541">
                  <c:v>135.0</c:v>
                </c:pt>
                <c:pt idx="3542">
                  <c:v>167.0</c:v>
                </c:pt>
                <c:pt idx="3543">
                  <c:v>28.0</c:v>
                </c:pt>
                <c:pt idx="3544">
                  <c:v>183.0</c:v>
                </c:pt>
                <c:pt idx="3545">
                  <c:v>359.0</c:v>
                </c:pt>
                <c:pt idx="3546">
                  <c:v>128.0</c:v>
                </c:pt>
                <c:pt idx="3547">
                  <c:v>251.0</c:v>
                </c:pt>
                <c:pt idx="3548">
                  <c:v>268.0</c:v>
                </c:pt>
                <c:pt idx="3549">
                  <c:v>231.0</c:v>
                </c:pt>
                <c:pt idx="3550">
                  <c:v>264.0</c:v>
                </c:pt>
                <c:pt idx="3551">
                  <c:v>333.0</c:v>
                </c:pt>
                <c:pt idx="3552">
                  <c:v>375.0</c:v>
                </c:pt>
                <c:pt idx="3553">
                  <c:v>134.0</c:v>
                </c:pt>
                <c:pt idx="3554">
                  <c:v>264.0</c:v>
                </c:pt>
                <c:pt idx="3555">
                  <c:v>380.0</c:v>
                </c:pt>
                <c:pt idx="3556">
                  <c:v>253.0</c:v>
                </c:pt>
                <c:pt idx="3557">
                  <c:v>287.0</c:v>
                </c:pt>
                <c:pt idx="3558">
                  <c:v>272.0</c:v>
                </c:pt>
                <c:pt idx="3559">
                  <c:v>193.0</c:v>
                </c:pt>
                <c:pt idx="3560">
                  <c:v>76.0</c:v>
                </c:pt>
                <c:pt idx="3561">
                  <c:v>215.0</c:v>
                </c:pt>
                <c:pt idx="3562">
                  <c:v>278.0</c:v>
                </c:pt>
                <c:pt idx="3563">
                  <c:v>310.0</c:v>
                </c:pt>
                <c:pt idx="3564">
                  <c:v>266.0</c:v>
                </c:pt>
                <c:pt idx="3565">
                  <c:v>298.0</c:v>
                </c:pt>
                <c:pt idx="3566">
                  <c:v>299.0</c:v>
                </c:pt>
                <c:pt idx="3567">
                  <c:v>213.0</c:v>
                </c:pt>
                <c:pt idx="3568">
                  <c:v>185.0</c:v>
                </c:pt>
                <c:pt idx="3569">
                  <c:v>234.0</c:v>
                </c:pt>
                <c:pt idx="3570">
                  <c:v>71.0</c:v>
                </c:pt>
                <c:pt idx="3571">
                  <c:v>281.0</c:v>
                </c:pt>
                <c:pt idx="3572">
                  <c:v>197.0</c:v>
                </c:pt>
                <c:pt idx="3573">
                  <c:v>81.0</c:v>
                </c:pt>
                <c:pt idx="3574">
                  <c:v>125.0</c:v>
                </c:pt>
                <c:pt idx="3575">
                  <c:v>184.0</c:v>
                </c:pt>
                <c:pt idx="3576">
                  <c:v>318.0</c:v>
                </c:pt>
                <c:pt idx="3577">
                  <c:v>212.0</c:v>
                </c:pt>
                <c:pt idx="3578">
                  <c:v>235.0</c:v>
                </c:pt>
                <c:pt idx="3579">
                  <c:v>433.0</c:v>
                </c:pt>
                <c:pt idx="3580">
                  <c:v>250.0</c:v>
                </c:pt>
                <c:pt idx="3581">
                  <c:v>206.0</c:v>
                </c:pt>
                <c:pt idx="3582">
                  <c:v>332.0</c:v>
                </c:pt>
                <c:pt idx="3583">
                  <c:v>422.0</c:v>
                </c:pt>
                <c:pt idx="3584">
                  <c:v>270.0</c:v>
                </c:pt>
                <c:pt idx="3585">
                  <c:v>249.0</c:v>
                </c:pt>
                <c:pt idx="3586">
                  <c:v>232.0</c:v>
                </c:pt>
                <c:pt idx="3587">
                  <c:v>328.0</c:v>
                </c:pt>
                <c:pt idx="3588">
                  <c:v>219.0</c:v>
                </c:pt>
                <c:pt idx="3589">
                  <c:v>353.0</c:v>
                </c:pt>
                <c:pt idx="3590">
                  <c:v>141.0</c:v>
                </c:pt>
                <c:pt idx="3591">
                  <c:v>52.0</c:v>
                </c:pt>
                <c:pt idx="3592">
                  <c:v>243.0</c:v>
                </c:pt>
                <c:pt idx="3593">
                  <c:v>208.0</c:v>
                </c:pt>
                <c:pt idx="3594">
                  <c:v>211.0</c:v>
                </c:pt>
                <c:pt idx="3595">
                  <c:v>264.0</c:v>
                </c:pt>
                <c:pt idx="3596">
                  <c:v>37.0</c:v>
                </c:pt>
                <c:pt idx="3597">
                  <c:v>217.0</c:v>
                </c:pt>
                <c:pt idx="3598">
                  <c:v>288.0</c:v>
                </c:pt>
                <c:pt idx="3599">
                  <c:v>310.0</c:v>
                </c:pt>
                <c:pt idx="3600">
                  <c:v>164.0</c:v>
                </c:pt>
                <c:pt idx="3601">
                  <c:v>97.0</c:v>
                </c:pt>
                <c:pt idx="3602">
                  <c:v>169.0</c:v>
                </c:pt>
                <c:pt idx="3603">
                  <c:v>243.0</c:v>
                </c:pt>
                <c:pt idx="3604">
                  <c:v>57.0</c:v>
                </c:pt>
                <c:pt idx="3605">
                  <c:v>224.0</c:v>
                </c:pt>
                <c:pt idx="3606">
                  <c:v>233.0</c:v>
                </c:pt>
                <c:pt idx="3607">
                  <c:v>199.0</c:v>
                </c:pt>
                <c:pt idx="3608">
                  <c:v>115.0</c:v>
                </c:pt>
                <c:pt idx="3609">
                  <c:v>233.0</c:v>
                </c:pt>
                <c:pt idx="3610">
                  <c:v>272.0</c:v>
                </c:pt>
                <c:pt idx="3611">
                  <c:v>2.0</c:v>
                </c:pt>
                <c:pt idx="3612">
                  <c:v>56.0</c:v>
                </c:pt>
                <c:pt idx="3613">
                  <c:v>343.0</c:v>
                </c:pt>
                <c:pt idx="3614">
                  <c:v>76.0</c:v>
                </c:pt>
                <c:pt idx="3615">
                  <c:v>132.0</c:v>
                </c:pt>
                <c:pt idx="3616">
                  <c:v>77.0</c:v>
                </c:pt>
                <c:pt idx="3617">
                  <c:v>183.0</c:v>
                </c:pt>
                <c:pt idx="3618">
                  <c:v>172.0</c:v>
                </c:pt>
                <c:pt idx="3619">
                  <c:v>204.0</c:v>
                </c:pt>
                <c:pt idx="3620">
                  <c:v>176.0</c:v>
                </c:pt>
                <c:pt idx="3621">
                  <c:v>200.0</c:v>
                </c:pt>
                <c:pt idx="3622">
                  <c:v>337.0</c:v>
                </c:pt>
                <c:pt idx="3623">
                  <c:v>170.0</c:v>
                </c:pt>
                <c:pt idx="3624">
                  <c:v>229.0</c:v>
                </c:pt>
                <c:pt idx="3625">
                  <c:v>224.0</c:v>
                </c:pt>
                <c:pt idx="3626">
                  <c:v>367.0</c:v>
                </c:pt>
                <c:pt idx="3627">
                  <c:v>362.0</c:v>
                </c:pt>
                <c:pt idx="3628">
                  <c:v>220.0</c:v>
                </c:pt>
                <c:pt idx="3629">
                  <c:v>239.0</c:v>
                </c:pt>
                <c:pt idx="3630">
                  <c:v>48.0</c:v>
                </c:pt>
                <c:pt idx="3631">
                  <c:v>329.0</c:v>
                </c:pt>
                <c:pt idx="3632">
                  <c:v>8.0</c:v>
                </c:pt>
                <c:pt idx="3633">
                  <c:v>138.0</c:v>
                </c:pt>
                <c:pt idx="3634">
                  <c:v>72.0</c:v>
                </c:pt>
                <c:pt idx="3635">
                  <c:v>236.0</c:v>
                </c:pt>
                <c:pt idx="3636">
                  <c:v>290.0</c:v>
                </c:pt>
                <c:pt idx="3637">
                  <c:v>251.0</c:v>
                </c:pt>
                <c:pt idx="3638">
                  <c:v>0.0</c:v>
                </c:pt>
                <c:pt idx="3639">
                  <c:v>296.0</c:v>
                </c:pt>
                <c:pt idx="3640">
                  <c:v>200.0</c:v>
                </c:pt>
                <c:pt idx="3641">
                  <c:v>138.0</c:v>
                </c:pt>
                <c:pt idx="3642">
                  <c:v>200.0</c:v>
                </c:pt>
                <c:pt idx="3643">
                  <c:v>116.0</c:v>
                </c:pt>
                <c:pt idx="3644">
                  <c:v>108.0</c:v>
                </c:pt>
                <c:pt idx="3645">
                  <c:v>169.0</c:v>
                </c:pt>
                <c:pt idx="3646">
                  <c:v>166.0</c:v>
                </c:pt>
                <c:pt idx="3647">
                  <c:v>363.0</c:v>
                </c:pt>
                <c:pt idx="3648">
                  <c:v>349.0</c:v>
                </c:pt>
                <c:pt idx="3649">
                  <c:v>222.0</c:v>
                </c:pt>
                <c:pt idx="3650">
                  <c:v>211.0</c:v>
                </c:pt>
                <c:pt idx="3651">
                  <c:v>189.0</c:v>
                </c:pt>
                <c:pt idx="3652">
                  <c:v>251.0</c:v>
                </c:pt>
                <c:pt idx="3653">
                  <c:v>104.0</c:v>
                </c:pt>
                <c:pt idx="3654">
                  <c:v>164.0</c:v>
                </c:pt>
                <c:pt idx="3655">
                  <c:v>171.0</c:v>
                </c:pt>
                <c:pt idx="3656">
                  <c:v>231.0</c:v>
                </c:pt>
                <c:pt idx="3657">
                  <c:v>357.0</c:v>
                </c:pt>
                <c:pt idx="3658">
                  <c:v>76.0</c:v>
                </c:pt>
                <c:pt idx="3659">
                  <c:v>335.0</c:v>
                </c:pt>
                <c:pt idx="3660">
                  <c:v>68.0</c:v>
                </c:pt>
                <c:pt idx="3661">
                  <c:v>204.0</c:v>
                </c:pt>
                <c:pt idx="3662">
                  <c:v>194.0</c:v>
                </c:pt>
                <c:pt idx="3663">
                  <c:v>304.0</c:v>
                </c:pt>
                <c:pt idx="3664">
                  <c:v>336.0</c:v>
                </c:pt>
                <c:pt idx="3665">
                  <c:v>228.0</c:v>
                </c:pt>
                <c:pt idx="3666">
                  <c:v>182.0</c:v>
                </c:pt>
                <c:pt idx="3667">
                  <c:v>282.0</c:v>
                </c:pt>
                <c:pt idx="3668">
                  <c:v>90.0</c:v>
                </c:pt>
                <c:pt idx="3669">
                  <c:v>147.0</c:v>
                </c:pt>
                <c:pt idx="3670">
                  <c:v>231.0</c:v>
                </c:pt>
                <c:pt idx="3671">
                  <c:v>213.0</c:v>
                </c:pt>
                <c:pt idx="3672">
                  <c:v>263.0</c:v>
                </c:pt>
                <c:pt idx="3673">
                  <c:v>76.0</c:v>
                </c:pt>
                <c:pt idx="3674">
                  <c:v>95.0</c:v>
                </c:pt>
                <c:pt idx="3675">
                  <c:v>320.0</c:v>
                </c:pt>
                <c:pt idx="3676">
                  <c:v>227.0</c:v>
                </c:pt>
                <c:pt idx="3677">
                  <c:v>301.0</c:v>
                </c:pt>
                <c:pt idx="3678">
                  <c:v>93.0</c:v>
                </c:pt>
                <c:pt idx="3679">
                  <c:v>364.0</c:v>
                </c:pt>
                <c:pt idx="3680">
                  <c:v>85.0</c:v>
                </c:pt>
                <c:pt idx="3681">
                  <c:v>119.0</c:v>
                </c:pt>
                <c:pt idx="3682">
                  <c:v>124.0</c:v>
                </c:pt>
                <c:pt idx="3683">
                  <c:v>96.0</c:v>
                </c:pt>
                <c:pt idx="3684">
                  <c:v>24.0</c:v>
                </c:pt>
                <c:pt idx="3685">
                  <c:v>279.0</c:v>
                </c:pt>
                <c:pt idx="3686">
                  <c:v>358.0</c:v>
                </c:pt>
                <c:pt idx="3687">
                  <c:v>237.0</c:v>
                </c:pt>
                <c:pt idx="3688">
                  <c:v>120.0</c:v>
                </c:pt>
                <c:pt idx="3689">
                  <c:v>92.0</c:v>
                </c:pt>
                <c:pt idx="3690">
                  <c:v>366.0</c:v>
                </c:pt>
                <c:pt idx="3691">
                  <c:v>226.0</c:v>
                </c:pt>
                <c:pt idx="3692">
                  <c:v>342.0</c:v>
                </c:pt>
                <c:pt idx="3693">
                  <c:v>335.0</c:v>
                </c:pt>
                <c:pt idx="3694">
                  <c:v>189.0</c:v>
                </c:pt>
                <c:pt idx="3695">
                  <c:v>221.0</c:v>
                </c:pt>
                <c:pt idx="3696">
                  <c:v>246.0</c:v>
                </c:pt>
                <c:pt idx="3697">
                  <c:v>-64.0</c:v>
                </c:pt>
                <c:pt idx="3698">
                  <c:v>170.0</c:v>
                </c:pt>
                <c:pt idx="3699">
                  <c:v>79.0</c:v>
                </c:pt>
                <c:pt idx="3700">
                  <c:v>202.0</c:v>
                </c:pt>
                <c:pt idx="3701">
                  <c:v>143.0</c:v>
                </c:pt>
                <c:pt idx="3702">
                  <c:v>146.0</c:v>
                </c:pt>
                <c:pt idx="3703">
                  <c:v>223.0</c:v>
                </c:pt>
                <c:pt idx="3704">
                  <c:v>319.0</c:v>
                </c:pt>
                <c:pt idx="3705">
                  <c:v>204.0</c:v>
                </c:pt>
                <c:pt idx="3706">
                  <c:v>348.0</c:v>
                </c:pt>
                <c:pt idx="3707">
                  <c:v>55.0</c:v>
                </c:pt>
                <c:pt idx="3708">
                  <c:v>11.0</c:v>
                </c:pt>
                <c:pt idx="3709">
                  <c:v>364.0</c:v>
                </c:pt>
                <c:pt idx="3710">
                  <c:v>104.0</c:v>
                </c:pt>
                <c:pt idx="3711">
                  <c:v>186.0</c:v>
                </c:pt>
                <c:pt idx="3712">
                  <c:v>238.0</c:v>
                </c:pt>
                <c:pt idx="3713">
                  <c:v>255.0</c:v>
                </c:pt>
                <c:pt idx="3714">
                  <c:v>166.0</c:v>
                </c:pt>
                <c:pt idx="3715">
                  <c:v>266.0</c:v>
                </c:pt>
                <c:pt idx="3716">
                  <c:v>55.0</c:v>
                </c:pt>
                <c:pt idx="3717">
                  <c:v>42.0</c:v>
                </c:pt>
                <c:pt idx="3718">
                  <c:v>235.0</c:v>
                </c:pt>
                <c:pt idx="3719">
                  <c:v>152.0</c:v>
                </c:pt>
                <c:pt idx="3720">
                  <c:v>46.0</c:v>
                </c:pt>
                <c:pt idx="3721">
                  <c:v>326.0</c:v>
                </c:pt>
                <c:pt idx="3722">
                  <c:v>141.0</c:v>
                </c:pt>
                <c:pt idx="3723">
                  <c:v>281.0</c:v>
                </c:pt>
                <c:pt idx="3724">
                  <c:v>214.0</c:v>
                </c:pt>
                <c:pt idx="3725">
                  <c:v>214.0</c:v>
                </c:pt>
                <c:pt idx="3726">
                  <c:v>116.0</c:v>
                </c:pt>
                <c:pt idx="3727">
                  <c:v>218.0</c:v>
                </c:pt>
                <c:pt idx="3728">
                  <c:v>-30.0</c:v>
                </c:pt>
                <c:pt idx="3729">
                  <c:v>118.0</c:v>
                </c:pt>
                <c:pt idx="3730">
                  <c:v>167.0</c:v>
                </c:pt>
                <c:pt idx="3731">
                  <c:v>236.0</c:v>
                </c:pt>
                <c:pt idx="3732">
                  <c:v>259.0</c:v>
                </c:pt>
                <c:pt idx="3733">
                  <c:v>306.0</c:v>
                </c:pt>
                <c:pt idx="3734">
                  <c:v>371.0</c:v>
                </c:pt>
                <c:pt idx="3735">
                  <c:v>-23.0</c:v>
                </c:pt>
                <c:pt idx="3736">
                  <c:v>159.0</c:v>
                </c:pt>
                <c:pt idx="3737">
                  <c:v>138.0</c:v>
                </c:pt>
                <c:pt idx="3738">
                  <c:v>235.0</c:v>
                </c:pt>
                <c:pt idx="3739">
                  <c:v>143.0</c:v>
                </c:pt>
                <c:pt idx="3740">
                  <c:v>74.0</c:v>
                </c:pt>
                <c:pt idx="3741">
                  <c:v>249.0</c:v>
                </c:pt>
                <c:pt idx="3742">
                  <c:v>267.0</c:v>
                </c:pt>
                <c:pt idx="3743">
                  <c:v>157.0</c:v>
                </c:pt>
                <c:pt idx="3744">
                  <c:v>280.0</c:v>
                </c:pt>
                <c:pt idx="3745">
                  <c:v>375.0</c:v>
                </c:pt>
                <c:pt idx="3746">
                  <c:v>223.0</c:v>
                </c:pt>
                <c:pt idx="3747">
                  <c:v>101.0</c:v>
                </c:pt>
                <c:pt idx="3748">
                  <c:v>223.0</c:v>
                </c:pt>
                <c:pt idx="3749">
                  <c:v>215.0</c:v>
                </c:pt>
                <c:pt idx="3750">
                  <c:v>145.0</c:v>
                </c:pt>
                <c:pt idx="3751">
                  <c:v>380.0</c:v>
                </c:pt>
                <c:pt idx="3752">
                  <c:v>132.0</c:v>
                </c:pt>
                <c:pt idx="3753">
                  <c:v>206.0</c:v>
                </c:pt>
                <c:pt idx="3754">
                  <c:v>343.0</c:v>
                </c:pt>
                <c:pt idx="3755">
                  <c:v>16.0</c:v>
                </c:pt>
                <c:pt idx="3756">
                  <c:v>103.0</c:v>
                </c:pt>
                <c:pt idx="3757">
                  <c:v>119.0</c:v>
                </c:pt>
                <c:pt idx="3758">
                  <c:v>249.0</c:v>
                </c:pt>
                <c:pt idx="3759">
                  <c:v>275.0</c:v>
                </c:pt>
                <c:pt idx="3760">
                  <c:v>251.0</c:v>
                </c:pt>
                <c:pt idx="3761">
                  <c:v>207.0</c:v>
                </c:pt>
                <c:pt idx="3762">
                  <c:v>199.0</c:v>
                </c:pt>
                <c:pt idx="3763">
                  <c:v>167.0</c:v>
                </c:pt>
                <c:pt idx="3764">
                  <c:v>233.0</c:v>
                </c:pt>
                <c:pt idx="3765">
                  <c:v>199.0</c:v>
                </c:pt>
                <c:pt idx="3766">
                  <c:v>225.0</c:v>
                </c:pt>
                <c:pt idx="3767">
                  <c:v>326.0</c:v>
                </c:pt>
                <c:pt idx="3768">
                  <c:v>262.0</c:v>
                </c:pt>
                <c:pt idx="3769">
                  <c:v>194.0</c:v>
                </c:pt>
                <c:pt idx="3770">
                  <c:v>34.0</c:v>
                </c:pt>
                <c:pt idx="3771">
                  <c:v>291.0</c:v>
                </c:pt>
                <c:pt idx="3772">
                  <c:v>298.0</c:v>
                </c:pt>
                <c:pt idx="3773">
                  <c:v>203.0</c:v>
                </c:pt>
                <c:pt idx="3774">
                  <c:v>347.0</c:v>
                </c:pt>
                <c:pt idx="3775">
                  <c:v>43.0</c:v>
                </c:pt>
                <c:pt idx="3776">
                  <c:v>249.0</c:v>
                </c:pt>
                <c:pt idx="3777">
                  <c:v>349.0</c:v>
                </c:pt>
                <c:pt idx="3778">
                  <c:v>223.0</c:v>
                </c:pt>
                <c:pt idx="3779">
                  <c:v>225.0</c:v>
                </c:pt>
                <c:pt idx="3780">
                  <c:v>190.0</c:v>
                </c:pt>
                <c:pt idx="3781">
                  <c:v>268.0</c:v>
                </c:pt>
                <c:pt idx="3782">
                  <c:v>70.0</c:v>
                </c:pt>
                <c:pt idx="3783">
                  <c:v>106.0</c:v>
                </c:pt>
                <c:pt idx="3784">
                  <c:v>244.0</c:v>
                </c:pt>
                <c:pt idx="3785">
                  <c:v>204.0</c:v>
                </c:pt>
                <c:pt idx="3786">
                  <c:v>226.0</c:v>
                </c:pt>
                <c:pt idx="3787">
                  <c:v>110.0</c:v>
                </c:pt>
                <c:pt idx="3788">
                  <c:v>152.0</c:v>
                </c:pt>
                <c:pt idx="3789">
                  <c:v>92.0</c:v>
                </c:pt>
                <c:pt idx="3790">
                  <c:v>72.0</c:v>
                </c:pt>
                <c:pt idx="3791">
                  <c:v>196.0</c:v>
                </c:pt>
                <c:pt idx="3792">
                  <c:v>140.0</c:v>
                </c:pt>
                <c:pt idx="3793">
                  <c:v>60.0</c:v>
                </c:pt>
                <c:pt idx="3794">
                  <c:v>102.0</c:v>
                </c:pt>
                <c:pt idx="3795">
                  <c:v>293.0</c:v>
                </c:pt>
                <c:pt idx="3796">
                  <c:v>285.0</c:v>
                </c:pt>
                <c:pt idx="3797">
                  <c:v>165.0</c:v>
                </c:pt>
                <c:pt idx="3798">
                  <c:v>196.0</c:v>
                </c:pt>
                <c:pt idx="3799">
                  <c:v>28.0</c:v>
                </c:pt>
                <c:pt idx="3800">
                  <c:v>305.0</c:v>
                </c:pt>
                <c:pt idx="3801">
                  <c:v>222.0</c:v>
                </c:pt>
                <c:pt idx="3802">
                  <c:v>204.0</c:v>
                </c:pt>
                <c:pt idx="3803">
                  <c:v>163.0</c:v>
                </c:pt>
                <c:pt idx="3804">
                  <c:v>125.0</c:v>
                </c:pt>
                <c:pt idx="3805">
                  <c:v>103.0</c:v>
                </c:pt>
                <c:pt idx="3806">
                  <c:v>185.0</c:v>
                </c:pt>
                <c:pt idx="3807">
                  <c:v>243.0</c:v>
                </c:pt>
                <c:pt idx="3808">
                  <c:v>324.0</c:v>
                </c:pt>
                <c:pt idx="3809">
                  <c:v>184.0</c:v>
                </c:pt>
                <c:pt idx="3810">
                  <c:v>325.0</c:v>
                </c:pt>
                <c:pt idx="3811">
                  <c:v>187.0</c:v>
                </c:pt>
                <c:pt idx="3812">
                  <c:v>166.0</c:v>
                </c:pt>
                <c:pt idx="3813">
                  <c:v>243.0</c:v>
                </c:pt>
                <c:pt idx="3814">
                  <c:v>88.0</c:v>
                </c:pt>
                <c:pt idx="3815">
                  <c:v>109.0</c:v>
                </c:pt>
                <c:pt idx="3816">
                  <c:v>74.0</c:v>
                </c:pt>
                <c:pt idx="3817">
                  <c:v>135.0</c:v>
                </c:pt>
                <c:pt idx="3818">
                  <c:v>71.0</c:v>
                </c:pt>
                <c:pt idx="3819">
                  <c:v>252.0</c:v>
                </c:pt>
                <c:pt idx="3820">
                  <c:v>256.0</c:v>
                </c:pt>
                <c:pt idx="3821">
                  <c:v>182.0</c:v>
                </c:pt>
                <c:pt idx="3822">
                  <c:v>231.0</c:v>
                </c:pt>
                <c:pt idx="3823">
                  <c:v>217.0</c:v>
                </c:pt>
                <c:pt idx="3824">
                  <c:v>251.0</c:v>
                </c:pt>
                <c:pt idx="3825">
                  <c:v>50.0</c:v>
                </c:pt>
                <c:pt idx="3826">
                  <c:v>254.0</c:v>
                </c:pt>
                <c:pt idx="3827">
                  <c:v>-24.0</c:v>
                </c:pt>
                <c:pt idx="3828">
                  <c:v>244.0</c:v>
                </c:pt>
                <c:pt idx="3829">
                  <c:v>115.0</c:v>
                </c:pt>
                <c:pt idx="3830">
                  <c:v>215.0</c:v>
                </c:pt>
                <c:pt idx="3831">
                  <c:v>319.0</c:v>
                </c:pt>
                <c:pt idx="3832">
                  <c:v>1.0</c:v>
                </c:pt>
                <c:pt idx="3833">
                  <c:v>295.0</c:v>
                </c:pt>
                <c:pt idx="3834">
                  <c:v>135.0</c:v>
                </c:pt>
                <c:pt idx="3835">
                  <c:v>323.0</c:v>
                </c:pt>
                <c:pt idx="3836">
                  <c:v>121.0</c:v>
                </c:pt>
                <c:pt idx="3837">
                  <c:v>167.0</c:v>
                </c:pt>
                <c:pt idx="3838">
                  <c:v>193.0</c:v>
                </c:pt>
                <c:pt idx="3839">
                  <c:v>269.0</c:v>
                </c:pt>
                <c:pt idx="3840">
                  <c:v>32.0</c:v>
                </c:pt>
                <c:pt idx="3841">
                  <c:v>169.0</c:v>
                </c:pt>
                <c:pt idx="3842">
                  <c:v>157.0</c:v>
                </c:pt>
                <c:pt idx="3843">
                  <c:v>30.0</c:v>
                </c:pt>
                <c:pt idx="3844">
                  <c:v>250.0</c:v>
                </c:pt>
                <c:pt idx="3845">
                  <c:v>304.0</c:v>
                </c:pt>
                <c:pt idx="3846">
                  <c:v>251.0</c:v>
                </c:pt>
                <c:pt idx="3847">
                  <c:v>153.0</c:v>
                </c:pt>
                <c:pt idx="3848">
                  <c:v>31.0</c:v>
                </c:pt>
                <c:pt idx="3849">
                  <c:v>186.0</c:v>
                </c:pt>
                <c:pt idx="3850">
                  <c:v>259.0</c:v>
                </c:pt>
                <c:pt idx="3851">
                  <c:v>245.0</c:v>
                </c:pt>
                <c:pt idx="3852">
                  <c:v>31.0</c:v>
                </c:pt>
                <c:pt idx="3853">
                  <c:v>237.0</c:v>
                </c:pt>
                <c:pt idx="3854">
                  <c:v>278.0</c:v>
                </c:pt>
                <c:pt idx="3855">
                  <c:v>280.0</c:v>
                </c:pt>
                <c:pt idx="3856">
                  <c:v>226.0</c:v>
                </c:pt>
                <c:pt idx="3857">
                  <c:v>39.0</c:v>
                </c:pt>
                <c:pt idx="3858">
                  <c:v>238.0</c:v>
                </c:pt>
                <c:pt idx="3859">
                  <c:v>254.0</c:v>
                </c:pt>
                <c:pt idx="3860">
                  <c:v>123.0</c:v>
                </c:pt>
                <c:pt idx="3861">
                  <c:v>54.0</c:v>
                </c:pt>
                <c:pt idx="3862">
                  <c:v>292.0</c:v>
                </c:pt>
                <c:pt idx="3863">
                  <c:v>89.0</c:v>
                </c:pt>
                <c:pt idx="3864">
                  <c:v>101.0</c:v>
                </c:pt>
                <c:pt idx="3865">
                  <c:v>291.0</c:v>
                </c:pt>
                <c:pt idx="3866">
                  <c:v>97.0</c:v>
                </c:pt>
                <c:pt idx="3867">
                  <c:v>357.0</c:v>
                </c:pt>
                <c:pt idx="3868">
                  <c:v>242.0</c:v>
                </c:pt>
                <c:pt idx="3869">
                  <c:v>323.0</c:v>
                </c:pt>
                <c:pt idx="3870">
                  <c:v>-64.0</c:v>
                </c:pt>
                <c:pt idx="3871">
                  <c:v>97.0</c:v>
                </c:pt>
                <c:pt idx="3872">
                  <c:v>230.0</c:v>
                </c:pt>
                <c:pt idx="3873">
                  <c:v>259.0</c:v>
                </c:pt>
                <c:pt idx="3874">
                  <c:v>32.0</c:v>
                </c:pt>
                <c:pt idx="3875">
                  <c:v>1.0</c:v>
                </c:pt>
                <c:pt idx="3876">
                  <c:v>104.0</c:v>
                </c:pt>
                <c:pt idx="3877">
                  <c:v>269.0</c:v>
                </c:pt>
                <c:pt idx="3878">
                  <c:v>154.0</c:v>
                </c:pt>
                <c:pt idx="3879">
                  <c:v>75.0</c:v>
                </c:pt>
                <c:pt idx="3880">
                  <c:v>35.0</c:v>
                </c:pt>
                <c:pt idx="3881">
                  <c:v>211.0</c:v>
                </c:pt>
                <c:pt idx="3882">
                  <c:v>258.0</c:v>
                </c:pt>
                <c:pt idx="3883">
                  <c:v>225.0</c:v>
                </c:pt>
                <c:pt idx="3884">
                  <c:v>42.0</c:v>
                </c:pt>
                <c:pt idx="3885">
                  <c:v>143.0</c:v>
                </c:pt>
                <c:pt idx="3886">
                  <c:v>-13.0</c:v>
                </c:pt>
                <c:pt idx="3887">
                  <c:v>183.0</c:v>
                </c:pt>
                <c:pt idx="3888">
                  <c:v>-18.0</c:v>
                </c:pt>
                <c:pt idx="3889">
                  <c:v>232.0</c:v>
                </c:pt>
                <c:pt idx="3890">
                  <c:v>173.0</c:v>
                </c:pt>
                <c:pt idx="3891">
                  <c:v>278.0</c:v>
                </c:pt>
                <c:pt idx="3892">
                  <c:v>248.0</c:v>
                </c:pt>
                <c:pt idx="3893">
                  <c:v>230.0</c:v>
                </c:pt>
                <c:pt idx="3894">
                  <c:v>269.0</c:v>
                </c:pt>
                <c:pt idx="3895">
                  <c:v>154.0</c:v>
                </c:pt>
                <c:pt idx="3896">
                  <c:v>123.0</c:v>
                </c:pt>
                <c:pt idx="3897">
                  <c:v>93.0</c:v>
                </c:pt>
                <c:pt idx="3898">
                  <c:v>284.0</c:v>
                </c:pt>
                <c:pt idx="3899">
                  <c:v>-29.0</c:v>
                </c:pt>
                <c:pt idx="3900">
                  <c:v>95.0</c:v>
                </c:pt>
                <c:pt idx="3901">
                  <c:v>232.0</c:v>
                </c:pt>
                <c:pt idx="3902">
                  <c:v>-45.0</c:v>
                </c:pt>
                <c:pt idx="3903">
                  <c:v>32.0</c:v>
                </c:pt>
                <c:pt idx="3904">
                  <c:v>107.0</c:v>
                </c:pt>
                <c:pt idx="3905">
                  <c:v>196.0</c:v>
                </c:pt>
                <c:pt idx="3906">
                  <c:v>88.0</c:v>
                </c:pt>
                <c:pt idx="3907">
                  <c:v>76.0</c:v>
                </c:pt>
                <c:pt idx="3908">
                  <c:v>255.0</c:v>
                </c:pt>
                <c:pt idx="3909">
                  <c:v>250.0</c:v>
                </c:pt>
                <c:pt idx="3910">
                  <c:v>171.0</c:v>
                </c:pt>
                <c:pt idx="3911">
                  <c:v>162.0</c:v>
                </c:pt>
                <c:pt idx="3912">
                  <c:v>221.0</c:v>
                </c:pt>
                <c:pt idx="3913">
                  <c:v>-36.0</c:v>
                </c:pt>
                <c:pt idx="3914">
                  <c:v>-39.0</c:v>
                </c:pt>
                <c:pt idx="3915">
                  <c:v>145.0</c:v>
                </c:pt>
                <c:pt idx="3916">
                  <c:v>11.0</c:v>
                </c:pt>
                <c:pt idx="3917">
                  <c:v>345.0</c:v>
                </c:pt>
                <c:pt idx="3918">
                  <c:v>311.0</c:v>
                </c:pt>
                <c:pt idx="3919">
                  <c:v>179.0</c:v>
                </c:pt>
                <c:pt idx="3920">
                  <c:v>78.0</c:v>
                </c:pt>
                <c:pt idx="3921">
                  <c:v>202.0</c:v>
                </c:pt>
                <c:pt idx="3922">
                  <c:v>353.0</c:v>
                </c:pt>
                <c:pt idx="3923">
                  <c:v>173.0</c:v>
                </c:pt>
                <c:pt idx="3924">
                  <c:v>167.0</c:v>
                </c:pt>
                <c:pt idx="3925">
                  <c:v>83.0</c:v>
                </c:pt>
                <c:pt idx="3926">
                  <c:v>173.0</c:v>
                </c:pt>
                <c:pt idx="3927">
                  <c:v>183.0</c:v>
                </c:pt>
                <c:pt idx="3928">
                  <c:v>151.0</c:v>
                </c:pt>
                <c:pt idx="3929">
                  <c:v>167.0</c:v>
                </c:pt>
                <c:pt idx="3930">
                  <c:v>114.0</c:v>
                </c:pt>
                <c:pt idx="3931">
                  <c:v>152.0</c:v>
                </c:pt>
                <c:pt idx="3932">
                  <c:v>229.0</c:v>
                </c:pt>
                <c:pt idx="3933">
                  <c:v>-41.0</c:v>
                </c:pt>
                <c:pt idx="3934">
                  <c:v>202.0</c:v>
                </c:pt>
                <c:pt idx="3935">
                  <c:v>264.0</c:v>
                </c:pt>
                <c:pt idx="3936">
                  <c:v>318.0</c:v>
                </c:pt>
                <c:pt idx="3937">
                  <c:v>211.0</c:v>
                </c:pt>
                <c:pt idx="3938">
                  <c:v>132.0</c:v>
                </c:pt>
                <c:pt idx="3939">
                  <c:v>123.0</c:v>
                </c:pt>
                <c:pt idx="3940">
                  <c:v>236.0</c:v>
                </c:pt>
                <c:pt idx="3941">
                  <c:v>197.0</c:v>
                </c:pt>
                <c:pt idx="3942">
                  <c:v>193.0</c:v>
                </c:pt>
                <c:pt idx="3943">
                  <c:v>236.0</c:v>
                </c:pt>
                <c:pt idx="3944">
                  <c:v>83.0</c:v>
                </c:pt>
                <c:pt idx="3945">
                  <c:v>222.0</c:v>
                </c:pt>
                <c:pt idx="3946">
                  <c:v>21.0</c:v>
                </c:pt>
                <c:pt idx="3947">
                  <c:v>-26.0</c:v>
                </c:pt>
                <c:pt idx="3948">
                  <c:v>206.0</c:v>
                </c:pt>
                <c:pt idx="3949">
                  <c:v>198.0</c:v>
                </c:pt>
                <c:pt idx="3950">
                  <c:v>193.0</c:v>
                </c:pt>
                <c:pt idx="3951">
                  <c:v>119.0</c:v>
                </c:pt>
                <c:pt idx="3952">
                  <c:v>208.0</c:v>
                </c:pt>
                <c:pt idx="3953">
                  <c:v>65.0</c:v>
                </c:pt>
                <c:pt idx="3954">
                  <c:v>254.0</c:v>
                </c:pt>
                <c:pt idx="3955">
                  <c:v>191.0</c:v>
                </c:pt>
                <c:pt idx="3956">
                  <c:v>150.0</c:v>
                </c:pt>
                <c:pt idx="3957">
                  <c:v>157.0</c:v>
                </c:pt>
                <c:pt idx="3958">
                  <c:v>166.0</c:v>
                </c:pt>
                <c:pt idx="3959">
                  <c:v>74.0</c:v>
                </c:pt>
                <c:pt idx="3960">
                  <c:v>181.0</c:v>
                </c:pt>
                <c:pt idx="3961">
                  <c:v>-19.0</c:v>
                </c:pt>
                <c:pt idx="3962">
                  <c:v>183.0</c:v>
                </c:pt>
                <c:pt idx="3963">
                  <c:v>-10.0</c:v>
                </c:pt>
                <c:pt idx="3964">
                  <c:v>274.0</c:v>
                </c:pt>
                <c:pt idx="3965">
                  <c:v>227.0</c:v>
                </c:pt>
                <c:pt idx="3966">
                  <c:v>133.0</c:v>
                </c:pt>
                <c:pt idx="3967">
                  <c:v>192.0</c:v>
                </c:pt>
                <c:pt idx="3968">
                  <c:v>195.0</c:v>
                </c:pt>
                <c:pt idx="3969">
                  <c:v>30.0</c:v>
                </c:pt>
                <c:pt idx="3970">
                  <c:v>167.0</c:v>
                </c:pt>
                <c:pt idx="3971">
                  <c:v>207.0</c:v>
                </c:pt>
                <c:pt idx="3972">
                  <c:v>208.0</c:v>
                </c:pt>
                <c:pt idx="3973">
                  <c:v>311.0</c:v>
                </c:pt>
                <c:pt idx="3974">
                  <c:v>75.0</c:v>
                </c:pt>
                <c:pt idx="3975">
                  <c:v>-27.0</c:v>
                </c:pt>
                <c:pt idx="3976">
                  <c:v>1.0</c:v>
                </c:pt>
                <c:pt idx="3977">
                  <c:v>162.0</c:v>
                </c:pt>
                <c:pt idx="3978">
                  <c:v>159.0</c:v>
                </c:pt>
                <c:pt idx="3979">
                  <c:v>7.0</c:v>
                </c:pt>
                <c:pt idx="3980">
                  <c:v>133.0</c:v>
                </c:pt>
                <c:pt idx="3981">
                  <c:v>-31.0</c:v>
                </c:pt>
                <c:pt idx="3982">
                  <c:v>1.0</c:v>
                </c:pt>
                <c:pt idx="3983">
                  <c:v>51.0</c:v>
                </c:pt>
                <c:pt idx="3984">
                  <c:v>241.0</c:v>
                </c:pt>
                <c:pt idx="3985">
                  <c:v>-7.0</c:v>
                </c:pt>
                <c:pt idx="3986">
                  <c:v>187.0</c:v>
                </c:pt>
                <c:pt idx="3987">
                  <c:v>260.0</c:v>
                </c:pt>
                <c:pt idx="3988">
                  <c:v>127.0</c:v>
                </c:pt>
                <c:pt idx="3989">
                  <c:v>119.0</c:v>
                </c:pt>
                <c:pt idx="3990">
                  <c:v>237.0</c:v>
                </c:pt>
                <c:pt idx="3991">
                  <c:v>177.0</c:v>
                </c:pt>
                <c:pt idx="3992">
                  <c:v>-103.0</c:v>
                </c:pt>
                <c:pt idx="3993">
                  <c:v>227.0</c:v>
                </c:pt>
                <c:pt idx="3994">
                  <c:v>139.0</c:v>
                </c:pt>
                <c:pt idx="3995">
                  <c:v>195.0</c:v>
                </c:pt>
                <c:pt idx="3996">
                  <c:v>-27.0</c:v>
                </c:pt>
                <c:pt idx="3997">
                  <c:v>244.0</c:v>
                </c:pt>
                <c:pt idx="3998">
                  <c:v>134.0</c:v>
                </c:pt>
                <c:pt idx="3999">
                  <c:v>232.0</c:v>
                </c:pt>
                <c:pt idx="4000">
                  <c:v>257.0</c:v>
                </c:pt>
                <c:pt idx="4001">
                  <c:v>31.0</c:v>
                </c:pt>
                <c:pt idx="4002">
                  <c:v>78.0</c:v>
                </c:pt>
                <c:pt idx="4003">
                  <c:v>94.0</c:v>
                </c:pt>
                <c:pt idx="4004">
                  <c:v>33.0</c:v>
                </c:pt>
                <c:pt idx="4005">
                  <c:v>-27.0</c:v>
                </c:pt>
                <c:pt idx="4006">
                  <c:v>-15.0</c:v>
                </c:pt>
                <c:pt idx="4007">
                  <c:v>196.0</c:v>
                </c:pt>
                <c:pt idx="4008">
                  <c:v>273.0</c:v>
                </c:pt>
                <c:pt idx="4009">
                  <c:v>287.0</c:v>
                </c:pt>
                <c:pt idx="4010">
                  <c:v>99.0</c:v>
                </c:pt>
                <c:pt idx="4011">
                  <c:v>307.0</c:v>
                </c:pt>
                <c:pt idx="4012">
                  <c:v>55.0</c:v>
                </c:pt>
                <c:pt idx="4013">
                  <c:v>218.0</c:v>
                </c:pt>
                <c:pt idx="4014">
                  <c:v>2.0</c:v>
                </c:pt>
                <c:pt idx="4015">
                  <c:v>44.0</c:v>
                </c:pt>
                <c:pt idx="4016">
                  <c:v>1.0</c:v>
                </c:pt>
                <c:pt idx="4017">
                  <c:v>273.0</c:v>
                </c:pt>
                <c:pt idx="4018">
                  <c:v>248.0</c:v>
                </c:pt>
                <c:pt idx="4019">
                  <c:v>154.0</c:v>
                </c:pt>
                <c:pt idx="4020">
                  <c:v>-50.0</c:v>
                </c:pt>
                <c:pt idx="4021">
                  <c:v>51.0</c:v>
                </c:pt>
                <c:pt idx="4022">
                  <c:v>87.0</c:v>
                </c:pt>
                <c:pt idx="4023">
                  <c:v>-45.0</c:v>
                </c:pt>
                <c:pt idx="4024">
                  <c:v>89.0</c:v>
                </c:pt>
                <c:pt idx="4025">
                  <c:v>-14.0</c:v>
                </c:pt>
                <c:pt idx="4026">
                  <c:v>218.0</c:v>
                </c:pt>
                <c:pt idx="4027">
                  <c:v>-101.0</c:v>
                </c:pt>
                <c:pt idx="4028">
                  <c:v>172.0</c:v>
                </c:pt>
                <c:pt idx="4029">
                  <c:v>286.0</c:v>
                </c:pt>
                <c:pt idx="4030">
                  <c:v>371.0</c:v>
                </c:pt>
                <c:pt idx="4031">
                  <c:v>14.0</c:v>
                </c:pt>
                <c:pt idx="4032">
                  <c:v>122.0</c:v>
                </c:pt>
                <c:pt idx="4033">
                  <c:v>6.0</c:v>
                </c:pt>
                <c:pt idx="4034">
                  <c:v>171.0</c:v>
                </c:pt>
                <c:pt idx="4035">
                  <c:v>24.0</c:v>
                </c:pt>
                <c:pt idx="4036">
                  <c:v>171.0</c:v>
                </c:pt>
                <c:pt idx="4037">
                  <c:v>-6.0</c:v>
                </c:pt>
                <c:pt idx="4038">
                  <c:v>131.0</c:v>
                </c:pt>
                <c:pt idx="4039">
                  <c:v>51.0</c:v>
                </c:pt>
                <c:pt idx="4040">
                  <c:v>-66.0</c:v>
                </c:pt>
                <c:pt idx="4041">
                  <c:v>174.0</c:v>
                </c:pt>
                <c:pt idx="4042">
                  <c:v>329.0</c:v>
                </c:pt>
                <c:pt idx="4043">
                  <c:v>80.0</c:v>
                </c:pt>
                <c:pt idx="4044">
                  <c:v>139.0</c:v>
                </c:pt>
                <c:pt idx="4045">
                  <c:v>16.0</c:v>
                </c:pt>
                <c:pt idx="4046">
                  <c:v>85.0</c:v>
                </c:pt>
                <c:pt idx="4047">
                  <c:v>107.0</c:v>
                </c:pt>
                <c:pt idx="4048">
                  <c:v>39.0</c:v>
                </c:pt>
                <c:pt idx="4049">
                  <c:v>231.0</c:v>
                </c:pt>
                <c:pt idx="4050">
                  <c:v>79.0</c:v>
                </c:pt>
                <c:pt idx="4051">
                  <c:v>92.0</c:v>
                </c:pt>
                <c:pt idx="4052">
                  <c:v>256.0</c:v>
                </c:pt>
                <c:pt idx="4053">
                  <c:v>-78.0</c:v>
                </c:pt>
                <c:pt idx="4054">
                  <c:v>141.0</c:v>
                </c:pt>
                <c:pt idx="4055">
                  <c:v>74.0</c:v>
                </c:pt>
                <c:pt idx="4056">
                  <c:v>186.0</c:v>
                </c:pt>
                <c:pt idx="4057">
                  <c:v>93.0</c:v>
                </c:pt>
                <c:pt idx="4058">
                  <c:v>-7.0</c:v>
                </c:pt>
                <c:pt idx="4059">
                  <c:v>162.0</c:v>
                </c:pt>
                <c:pt idx="4060">
                  <c:v>123.0</c:v>
                </c:pt>
                <c:pt idx="4061">
                  <c:v>199.0</c:v>
                </c:pt>
                <c:pt idx="4062">
                  <c:v>60.0</c:v>
                </c:pt>
                <c:pt idx="4063">
                  <c:v>38.0</c:v>
                </c:pt>
                <c:pt idx="4064">
                  <c:v>120.0</c:v>
                </c:pt>
                <c:pt idx="4065">
                  <c:v>236.0</c:v>
                </c:pt>
                <c:pt idx="4066">
                  <c:v>54.0</c:v>
                </c:pt>
                <c:pt idx="4067">
                  <c:v>92.0</c:v>
                </c:pt>
                <c:pt idx="4068">
                  <c:v>227.0</c:v>
                </c:pt>
                <c:pt idx="4069">
                  <c:v>-99.0</c:v>
                </c:pt>
                <c:pt idx="4070">
                  <c:v>140.0</c:v>
                </c:pt>
                <c:pt idx="4071">
                  <c:v>162.0</c:v>
                </c:pt>
                <c:pt idx="4072">
                  <c:v>204.0</c:v>
                </c:pt>
                <c:pt idx="4073">
                  <c:v>-41.0</c:v>
                </c:pt>
                <c:pt idx="4074">
                  <c:v>149.0</c:v>
                </c:pt>
                <c:pt idx="4075">
                  <c:v>1.0</c:v>
                </c:pt>
                <c:pt idx="4076">
                  <c:v>89.0</c:v>
                </c:pt>
                <c:pt idx="4077">
                  <c:v>142.0</c:v>
                </c:pt>
                <c:pt idx="4078">
                  <c:v>101.0</c:v>
                </c:pt>
                <c:pt idx="4079">
                  <c:v>13.0</c:v>
                </c:pt>
                <c:pt idx="4080">
                  <c:v>-33.0</c:v>
                </c:pt>
                <c:pt idx="4081">
                  <c:v>170.0</c:v>
                </c:pt>
                <c:pt idx="4082">
                  <c:v>-80.0</c:v>
                </c:pt>
                <c:pt idx="4083">
                  <c:v>90.0</c:v>
                </c:pt>
                <c:pt idx="4084">
                  <c:v>142.0</c:v>
                </c:pt>
                <c:pt idx="4085">
                  <c:v>114.0</c:v>
                </c:pt>
                <c:pt idx="4086">
                  <c:v>64.0</c:v>
                </c:pt>
                <c:pt idx="4087">
                  <c:v>75.0</c:v>
                </c:pt>
                <c:pt idx="4088">
                  <c:v>-66.0</c:v>
                </c:pt>
                <c:pt idx="4089">
                  <c:v>-51.0</c:v>
                </c:pt>
                <c:pt idx="4090">
                  <c:v>-27.0</c:v>
                </c:pt>
                <c:pt idx="4091">
                  <c:v>-88.0</c:v>
                </c:pt>
                <c:pt idx="4092">
                  <c:v>55.0</c:v>
                </c:pt>
                <c:pt idx="4093">
                  <c:v>40.0</c:v>
                </c:pt>
                <c:pt idx="4094">
                  <c:v>-148.0</c:v>
                </c:pt>
                <c:pt idx="4095">
                  <c:v>-52.0</c:v>
                </c:pt>
                <c:pt idx="4096">
                  <c:v>-36.0</c:v>
                </c:pt>
                <c:pt idx="4097">
                  <c:v>83.0</c:v>
                </c:pt>
                <c:pt idx="4098">
                  <c:v>114.0</c:v>
                </c:pt>
                <c:pt idx="4099">
                  <c:v>-66.0</c:v>
                </c:pt>
                <c:pt idx="4100">
                  <c:v>91.0</c:v>
                </c:pt>
                <c:pt idx="4101">
                  <c:v>106.0</c:v>
                </c:pt>
                <c:pt idx="4102">
                  <c:v>-32.0</c:v>
                </c:pt>
                <c:pt idx="4103">
                  <c:v>71.0</c:v>
                </c:pt>
                <c:pt idx="4104">
                  <c:v>117.0</c:v>
                </c:pt>
                <c:pt idx="4105">
                  <c:v>78.0</c:v>
                </c:pt>
                <c:pt idx="4106">
                  <c:v>-186.0</c:v>
                </c:pt>
                <c:pt idx="4107">
                  <c:v>102.0</c:v>
                </c:pt>
                <c:pt idx="4108">
                  <c:v>96.0</c:v>
                </c:pt>
                <c:pt idx="4109">
                  <c:v>37.0</c:v>
                </c:pt>
                <c:pt idx="4110">
                  <c:v>32.0</c:v>
                </c:pt>
                <c:pt idx="4111">
                  <c:v>-94.0</c:v>
                </c:pt>
                <c:pt idx="4112">
                  <c:v>-80.0</c:v>
                </c:pt>
                <c:pt idx="4113">
                  <c:v>38.0</c:v>
                </c:pt>
                <c:pt idx="4114">
                  <c:v>-51.0</c:v>
                </c:pt>
                <c:pt idx="4115">
                  <c:v>27.0</c:v>
                </c:pt>
                <c:pt idx="4116">
                  <c:v>-99.0</c:v>
                </c:pt>
                <c:pt idx="4117">
                  <c:v>-63.0</c:v>
                </c:pt>
                <c:pt idx="4118">
                  <c:v>-70.0</c:v>
                </c:pt>
                <c:pt idx="4119">
                  <c:v>-101.0</c:v>
                </c:pt>
                <c:pt idx="4120">
                  <c:v>-126.0</c:v>
                </c:pt>
                <c:pt idx="4121">
                  <c:v>-43.0</c:v>
                </c:pt>
                <c:pt idx="4122">
                  <c:v>-14.0</c:v>
                </c:pt>
                <c:pt idx="4123">
                  <c:v>-13.0</c:v>
                </c:pt>
                <c:pt idx="4124">
                  <c:v>-79.0</c:v>
                </c:pt>
                <c:pt idx="4125">
                  <c:v>38.0</c:v>
                </c:pt>
                <c:pt idx="4126">
                  <c:v>-36.0</c:v>
                </c:pt>
                <c:pt idx="4127">
                  <c:v>-35.0</c:v>
                </c:pt>
                <c:pt idx="4128">
                  <c:v>-63.0</c:v>
                </c:pt>
                <c:pt idx="4129">
                  <c:v>40.0</c:v>
                </c:pt>
                <c:pt idx="4130">
                  <c:v>-173.0</c:v>
                </c:pt>
                <c:pt idx="4131">
                  <c:v>-127.0</c:v>
                </c:pt>
                <c:pt idx="4132">
                  <c:v>-154.0</c:v>
                </c:pt>
                <c:pt idx="4133">
                  <c:v>-63.0</c:v>
                </c:pt>
              </c:numCache>
            </c:numRef>
          </c:xVal>
          <c:yVal>
            <c:numRef>
              <c:f>rdcpr2!$B$1:$B$4134</c:f>
              <c:numCache>
                <c:formatCode>General</c:formatCode>
                <c:ptCount val="4134"/>
                <c:pt idx="0">
                  <c:v>654.0</c:v>
                </c:pt>
                <c:pt idx="1">
                  <c:v>765.0</c:v>
                </c:pt>
                <c:pt idx="2">
                  <c:v>753.0</c:v>
                </c:pt>
                <c:pt idx="3">
                  <c:v>593.0</c:v>
                </c:pt>
                <c:pt idx="4">
                  <c:v>803.0</c:v>
                </c:pt>
                <c:pt idx="5">
                  <c:v>644.0</c:v>
                </c:pt>
                <c:pt idx="6">
                  <c:v>691.0</c:v>
                </c:pt>
                <c:pt idx="7">
                  <c:v>675.0</c:v>
                </c:pt>
                <c:pt idx="8">
                  <c:v>543.0</c:v>
                </c:pt>
                <c:pt idx="9">
                  <c:v>519.0</c:v>
                </c:pt>
                <c:pt idx="10">
                  <c:v>539.0</c:v>
                </c:pt>
                <c:pt idx="11">
                  <c:v>752.0</c:v>
                </c:pt>
                <c:pt idx="12">
                  <c:v>649.0</c:v>
                </c:pt>
                <c:pt idx="13">
                  <c:v>500.0</c:v>
                </c:pt>
                <c:pt idx="14">
                  <c:v>469.0</c:v>
                </c:pt>
                <c:pt idx="15">
                  <c:v>494.0</c:v>
                </c:pt>
                <c:pt idx="16">
                  <c:v>619.0</c:v>
                </c:pt>
                <c:pt idx="17">
                  <c:v>474.0</c:v>
                </c:pt>
                <c:pt idx="18">
                  <c:v>679.0</c:v>
                </c:pt>
                <c:pt idx="19">
                  <c:v>620.0</c:v>
                </c:pt>
                <c:pt idx="20">
                  <c:v>717.0</c:v>
                </c:pt>
                <c:pt idx="21">
                  <c:v>487.0</c:v>
                </c:pt>
                <c:pt idx="22">
                  <c:v>545.0</c:v>
                </c:pt>
                <c:pt idx="23">
                  <c:v>601.0</c:v>
                </c:pt>
                <c:pt idx="24">
                  <c:v>626.0</c:v>
                </c:pt>
                <c:pt idx="25">
                  <c:v>597.0</c:v>
                </c:pt>
                <c:pt idx="26">
                  <c:v>680.0</c:v>
                </c:pt>
                <c:pt idx="27">
                  <c:v>580.0</c:v>
                </c:pt>
                <c:pt idx="28">
                  <c:v>598.0</c:v>
                </c:pt>
                <c:pt idx="29">
                  <c:v>542.0</c:v>
                </c:pt>
                <c:pt idx="30">
                  <c:v>612.0</c:v>
                </c:pt>
                <c:pt idx="31">
                  <c:v>394.0</c:v>
                </c:pt>
                <c:pt idx="32">
                  <c:v>616.0</c:v>
                </c:pt>
                <c:pt idx="33">
                  <c:v>630.0</c:v>
                </c:pt>
                <c:pt idx="34">
                  <c:v>280.0</c:v>
                </c:pt>
                <c:pt idx="35">
                  <c:v>529.0</c:v>
                </c:pt>
                <c:pt idx="36">
                  <c:v>422.0</c:v>
                </c:pt>
                <c:pt idx="37">
                  <c:v>590.0</c:v>
                </c:pt>
                <c:pt idx="38">
                  <c:v>549.0</c:v>
                </c:pt>
                <c:pt idx="39">
                  <c:v>549.0</c:v>
                </c:pt>
                <c:pt idx="40">
                  <c:v>678.0</c:v>
                </c:pt>
                <c:pt idx="41">
                  <c:v>627.0</c:v>
                </c:pt>
                <c:pt idx="42">
                  <c:v>582.0</c:v>
                </c:pt>
                <c:pt idx="43">
                  <c:v>633.0</c:v>
                </c:pt>
                <c:pt idx="44">
                  <c:v>423.0</c:v>
                </c:pt>
                <c:pt idx="45">
                  <c:v>422.0</c:v>
                </c:pt>
                <c:pt idx="46">
                  <c:v>610.0</c:v>
                </c:pt>
                <c:pt idx="47">
                  <c:v>527.0</c:v>
                </c:pt>
                <c:pt idx="48">
                  <c:v>577.0</c:v>
                </c:pt>
                <c:pt idx="49">
                  <c:v>611.0</c:v>
                </c:pt>
                <c:pt idx="50">
                  <c:v>479.0</c:v>
                </c:pt>
                <c:pt idx="51">
                  <c:v>452.0</c:v>
                </c:pt>
                <c:pt idx="52">
                  <c:v>651.0</c:v>
                </c:pt>
                <c:pt idx="53">
                  <c:v>462.0</c:v>
                </c:pt>
                <c:pt idx="54">
                  <c:v>580.0</c:v>
                </c:pt>
                <c:pt idx="55">
                  <c:v>624.0</c:v>
                </c:pt>
                <c:pt idx="56">
                  <c:v>506.0</c:v>
                </c:pt>
                <c:pt idx="57">
                  <c:v>518.0</c:v>
                </c:pt>
                <c:pt idx="58">
                  <c:v>537.0</c:v>
                </c:pt>
                <c:pt idx="59">
                  <c:v>426.0</c:v>
                </c:pt>
                <c:pt idx="60">
                  <c:v>617.0</c:v>
                </c:pt>
                <c:pt idx="61">
                  <c:v>478.0</c:v>
                </c:pt>
                <c:pt idx="62">
                  <c:v>643.0</c:v>
                </c:pt>
                <c:pt idx="63">
                  <c:v>531.0</c:v>
                </c:pt>
                <c:pt idx="64">
                  <c:v>308.0</c:v>
                </c:pt>
                <c:pt idx="65">
                  <c:v>580.0</c:v>
                </c:pt>
                <c:pt idx="66">
                  <c:v>558.0</c:v>
                </c:pt>
                <c:pt idx="67">
                  <c:v>474.0</c:v>
                </c:pt>
                <c:pt idx="68">
                  <c:v>552.0</c:v>
                </c:pt>
                <c:pt idx="69">
                  <c:v>479.0</c:v>
                </c:pt>
                <c:pt idx="70">
                  <c:v>544.0</c:v>
                </c:pt>
                <c:pt idx="71">
                  <c:v>457.0</c:v>
                </c:pt>
                <c:pt idx="72">
                  <c:v>454.0</c:v>
                </c:pt>
                <c:pt idx="73">
                  <c:v>417.0</c:v>
                </c:pt>
                <c:pt idx="74">
                  <c:v>546.0</c:v>
                </c:pt>
                <c:pt idx="75">
                  <c:v>642.0</c:v>
                </c:pt>
                <c:pt idx="76">
                  <c:v>522.0</c:v>
                </c:pt>
                <c:pt idx="77">
                  <c:v>465.0</c:v>
                </c:pt>
                <c:pt idx="78">
                  <c:v>559.0</c:v>
                </c:pt>
                <c:pt idx="79">
                  <c:v>678.0</c:v>
                </c:pt>
                <c:pt idx="80">
                  <c:v>581.0</c:v>
                </c:pt>
                <c:pt idx="81">
                  <c:v>631.0</c:v>
                </c:pt>
                <c:pt idx="82">
                  <c:v>556.0</c:v>
                </c:pt>
                <c:pt idx="83">
                  <c:v>568.0</c:v>
                </c:pt>
                <c:pt idx="84">
                  <c:v>556.0</c:v>
                </c:pt>
                <c:pt idx="85">
                  <c:v>529.0</c:v>
                </c:pt>
                <c:pt idx="86">
                  <c:v>450.0</c:v>
                </c:pt>
                <c:pt idx="87">
                  <c:v>352.0</c:v>
                </c:pt>
                <c:pt idx="88">
                  <c:v>320.0</c:v>
                </c:pt>
                <c:pt idx="89">
                  <c:v>457.0</c:v>
                </c:pt>
                <c:pt idx="90">
                  <c:v>467.0</c:v>
                </c:pt>
                <c:pt idx="91">
                  <c:v>441.0</c:v>
                </c:pt>
                <c:pt idx="92">
                  <c:v>522.0</c:v>
                </c:pt>
                <c:pt idx="93">
                  <c:v>564.0</c:v>
                </c:pt>
                <c:pt idx="94">
                  <c:v>596.0</c:v>
                </c:pt>
                <c:pt idx="95">
                  <c:v>356.0</c:v>
                </c:pt>
                <c:pt idx="96">
                  <c:v>339.0</c:v>
                </c:pt>
                <c:pt idx="97">
                  <c:v>501.0</c:v>
                </c:pt>
                <c:pt idx="98">
                  <c:v>518.0</c:v>
                </c:pt>
                <c:pt idx="99">
                  <c:v>415.0</c:v>
                </c:pt>
                <c:pt idx="100">
                  <c:v>444.0</c:v>
                </c:pt>
                <c:pt idx="101">
                  <c:v>574.0</c:v>
                </c:pt>
                <c:pt idx="102">
                  <c:v>321.0</c:v>
                </c:pt>
                <c:pt idx="103">
                  <c:v>631.0</c:v>
                </c:pt>
                <c:pt idx="104">
                  <c:v>557.0</c:v>
                </c:pt>
                <c:pt idx="105">
                  <c:v>500.0</c:v>
                </c:pt>
                <c:pt idx="106">
                  <c:v>452.0</c:v>
                </c:pt>
                <c:pt idx="107">
                  <c:v>517.0</c:v>
                </c:pt>
                <c:pt idx="108">
                  <c:v>378.0</c:v>
                </c:pt>
                <c:pt idx="109">
                  <c:v>559.0</c:v>
                </c:pt>
                <c:pt idx="110">
                  <c:v>612.0</c:v>
                </c:pt>
                <c:pt idx="111">
                  <c:v>485.0</c:v>
                </c:pt>
                <c:pt idx="112">
                  <c:v>402.0</c:v>
                </c:pt>
                <c:pt idx="113">
                  <c:v>368.0</c:v>
                </c:pt>
                <c:pt idx="114">
                  <c:v>318.0</c:v>
                </c:pt>
                <c:pt idx="115">
                  <c:v>427.0</c:v>
                </c:pt>
                <c:pt idx="116">
                  <c:v>541.0</c:v>
                </c:pt>
                <c:pt idx="117">
                  <c:v>581.0</c:v>
                </c:pt>
                <c:pt idx="118">
                  <c:v>520.0</c:v>
                </c:pt>
                <c:pt idx="119">
                  <c:v>495.0</c:v>
                </c:pt>
                <c:pt idx="120">
                  <c:v>528.0</c:v>
                </c:pt>
                <c:pt idx="121">
                  <c:v>533.0</c:v>
                </c:pt>
                <c:pt idx="122">
                  <c:v>332.0</c:v>
                </c:pt>
                <c:pt idx="123">
                  <c:v>613.0</c:v>
                </c:pt>
                <c:pt idx="124">
                  <c:v>481.0</c:v>
                </c:pt>
                <c:pt idx="125">
                  <c:v>548.0</c:v>
                </c:pt>
                <c:pt idx="126">
                  <c:v>432.0</c:v>
                </c:pt>
                <c:pt idx="127">
                  <c:v>639.0</c:v>
                </c:pt>
                <c:pt idx="128">
                  <c:v>523.0</c:v>
                </c:pt>
                <c:pt idx="129">
                  <c:v>452.0</c:v>
                </c:pt>
                <c:pt idx="130">
                  <c:v>437.0</c:v>
                </c:pt>
                <c:pt idx="131">
                  <c:v>543.0</c:v>
                </c:pt>
                <c:pt idx="132">
                  <c:v>447.0</c:v>
                </c:pt>
                <c:pt idx="133">
                  <c:v>439.0</c:v>
                </c:pt>
                <c:pt idx="134">
                  <c:v>435.0</c:v>
                </c:pt>
                <c:pt idx="135">
                  <c:v>560.0</c:v>
                </c:pt>
                <c:pt idx="136">
                  <c:v>442.0</c:v>
                </c:pt>
                <c:pt idx="137">
                  <c:v>455.0</c:v>
                </c:pt>
                <c:pt idx="138">
                  <c:v>477.0</c:v>
                </c:pt>
                <c:pt idx="139">
                  <c:v>419.0</c:v>
                </c:pt>
                <c:pt idx="140">
                  <c:v>443.0</c:v>
                </c:pt>
                <c:pt idx="141">
                  <c:v>538.0</c:v>
                </c:pt>
                <c:pt idx="142">
                  <c:v>491.0</c:v>
                </c:pt>
                <c:pt idx="143">
                  <c:v>405.0</c:v>
                </c:pt>
                <c:pt idx="144">
                  <c:v>470.0</c:v>
                </c:pt>
                <c:pt idx="145">
                  <c:v>445.0</c:v>
                </c:pt>
                <c:pt idx="146">
                  <c:v>602.0</c:v>
                </c:pt>
                <c:pt idx="147">
                  <c:v>385.0</c:v>
                </c:pt>
                <c:pt idx="148">
                  <c:v>507.0</c:v>
                </c:pt>
                <c:pt idx="149">
                  <c:v>472.0</c:v>
                </c:pt>
                <c:pt idx="150">
                  <c:v>593.0</c:v>
                </c:pt>
                <c:pt idx="151">
                  <c:v>299.0</c:v>
                </c:pt>
                <c:pt idx="152">
                  <c:v>575.0</c:v>
                </c:pt>
                <c:pt idx="153">
                  <c:v>224.0</c:v>
                </c:pt>
                <c:pt idx="154">
                  <c:v>381.0</c:v>
                </c:pt>
                <c:pt idx="155">
                  <c:v>434.0</c:v>
                </c:pt>
                <c:pt idx="156">
                  <c:v>487.0</c:v>
                </c:pt>
                <c:pt idx="157">
                  <c:v>407.0</c:v>
                </c:pt>
                <c:pt idx="158">
                  <c:v>550.0</c:v>
                </c:pt>
                <c:pt idx="159">
                  <c:v>519.0</c:v>
                </c:pt>
                <c:pt idx="160">
                  <c:v>397.0</c:v>
                </c:pt>
                <c:pt idx="161">
                  <c:v>617.0</c:v>
                </c:pt>
                <c:pt idx="162">
                  <c:v>302.0</c:v>
                </c:pt>
                <c:pt idx="163">
                  <c:v>338.0</c:v>
                </c:pt>
                <c:pt idx="164">
                  <c:v>375.0</c:v>
                </c:pt>
                <c:pt idx="165">
                  <c:v>412.0</c:v>
                </c:pt>
                <c:pt idx="166">
                  <c:v>614.0</c:v>
                </c:pt>
                <c:pt idx="167">
                  <c:v>377.0</c:v>
                </c:pt>
                <c:pt idx="168">
                  <c:v>481.0</c:v>
                </c:pt>
                <c:pt idx="169">
                  <c:v>433.0</c:v>
                </c:pt>
                <c:pt idx="170">
                  <c:v>593.0</c:v>
                </c:pt>
                <c:pt idx="171">
                  <c:v>413.0</c:v>
                </c:pt>
                <c:pt idx="172">
                  <c:v>456.0</c:v>
                </c:pt>
                <c:pt idx="173">
                  <c:v>570.0</c:v>
                </c:pt>
                <c:pt idx="174">
                  <c:v>587.0</c:v>
                </c:pt>
                <c:pt idx="175">
                  <c:v>643.0</c:v>
                </c:pt>
                <c:pt idx="176">
                  <c:v>565.0</c:v>
                </c:pt>
                <c:pt idx="177">
                  <c:v>636.0</c:v>
                </c:pt>
                <c:pt idx="178">
                  <c:v>473.0</c:v>
                </c:pt>
                <c:pt idx="179">
                  <c:v>542.0</c:v>
                </c:pt>
                <c:pt idx="180">
                  <c:v>638.0</c:v>
                </c:pt>
                <c:pt idx="181">
                  <c:v>492.0</c:v>
                </c:pt>
                <c:pt idx="182">
                  <c:v>470.0</c:v>
                </c:pt>
                <c:pt idx="183">
                  <c:v>365.0</c:v>
                </c:pt>
                <c:pt idx="184">
                  <c:v>388.0</c:v>
                </c:pt>
                <c:pt idx="185">
                  <c:v>594.0</c:v>
                </c:pt>
                <c:pt idx="186">
                  <c:v>373.0</c:v>
                </c:pt>
                <c:pt idx="187">
                  <c:v>351.0</c:v>
                </c:pt>
                <c:pt idx="188">
                  <c:v>519.0</c:v>
                </c:pt>
                <c:pt idx="189">
                  <c:v>443.0</c:v>
                </c:pt>
                <c:pt idx="190">
                  <c:v>521.0</c:v>
                </c:pt>
                <c:pt idx="191">
                  <c:v>467.0</c:v>
                </c:pt>
                <c:pt idx="192">
                  <c:v>547.0</c:v>
                </c:pt>
                <c:pt idx="193">
                  <c:v>334.0</c:v>
                </c:pt>
                <c:pt idx="194">
                  <c:v>461.0</c:v>
                </c:pt>
                <c:pt idx="195">
                  <c:v>500.0</c:v>
                </c:pt>
                <c:pt idx="196">
                  <c:v>184.0</c:v>
                </c:pt>
                <c:pt idx="197">
                  <c:v>299.0</c:v>
                </c:pt>
                <c:pt idx="198">
                  <c:v>524.0</c:v>
                </c:pt>
                <c:pt idx="199">
                  <c:v>415.0</c:v>
                </c:pt>
                <c:pt idx="200">
                  <c:v>418.0</c:v>
                </c:pt>
                <c:pt idx="201">
                  <c:v>416.0</c:v>
                </c:pt>
                <c:pt idx="202">
                  <c:v>586.0</c:v>
                </c:pt>
                <c:pt idx="203">
                  <c:v>480.0</c:v>
                </c:pt>
                <c:pt idx="204">
                  <c:v>711.0</c:v>
                </c:pt>
                <c:pt idx="205">
                  <c:v>526.0</c:v>
                </c:pt>
                <c:pt idx="206">
                  <c:v>562.0</c:v>
                </c:pt>
                <c:pt idx="207">
                  <c:v>560.0</c:v>
                </c:pt>
                <c:pt idx="208">
                  <c:v>556.0</c:v>
                </c:pt>
                <c:pt idx="209">
                  <c:v>375.0</c:v>
                </c:pt>
                <c:pt idx="210">
                  <c:v>537.0</c:v>
                </c:pt>
                <c:pt idx="211">
                  <c:v>372.0</c:v>
                </c:pt>
                <c:pt idx="212">
                  <c:v>580.0</c:v>
                </c:pt>
                <c:pt idx="213">
                  <c:v>350.0</c:v>
                </c:pt>
                <c:pt idx="214">
                  <c:v>436.0</c:v>
                </c:pt>
                <c:pt idx="215">
                  <c:v>409.0</c:v>
                </c:pt>
                <c:pt idx="216">
                  <c:v>392.0</c:v>
                </c:pt>
                <c:pt idx="217">
                  <c:v>376.0</c:v>
                </c:pt>
                <c:pt idx="218">
                  <c:v>656.0</c:v>
                </c:pt>
                <c:pt idx="219">
                  <c:v>487.0</c:v>
                </c:pt>
                <c:pt idx="220">
                  <c:v>202.0</c:v>
                </c:pt>
                <c:pt idx="221">
                  <c:v>535.0</c:v>
                </c:pt>
                <c:pt idx="222">
                  <c:v>503.0</c:v>
                </c:pt>
                <c:pt idx="223">
                  <c:v>447.0</c:v>
                </c:pt>
                <c:pt idx="224">
                  <c:v>288.0</c:v>
                </c:pt>
                <c:pt idx="225">
                  <c:v>449.0</c:v>
                </c:pt>
                <c:pt idx="226">
                  <c:v>458.0</c:v>
                </c:pt>
                <c:pt idx="227">
                  <c:v>353.0</c:v>
                </c:pt>
                <c:pt idx="228">
                  <c:v>458.0</c:v>
                </c:pt>
                <c:pt idx="229">
                  <c:v>373.0</c:v>
                </c:pt>
                <c:pt idx="230">
                  <c:v>418.0</c:v>
                </c:pt>
                <c:pt idx="231">
                  <c:v>545.0</c:v>
                </c:pt>
                <c:pt idx="232">
                  <c:v>279.0</c:v>
                </c:pt>
                <c:pt idx="233">
                  <c:v>554.0</c:v>
                </c:pt>
                <c:pt idx="234">
                  <c:v>452.0</c:v>
                </c:pt>
                <c:pt idx="235">
                  <c:v>504.0</c:v>
                </c:pt>
                <c:pt idx="236">
                  <c:v>518.0</c:v>
                </c:pt>
                <c:pt idx="237">
                  <c:v>478.0</c:v>
                </c:pt>
                <c:pt idx="238">
                  <c:v>513.0</c:v>
                </c:pt>
                <c:pt idx="239">
                  <c:v>478.0</c:v>
                </c:pt>
                <c:pt idx="240">
                  <c:v>514.0</c:v>
                </c:pt>
                <c:pt idx="241">
                  <c:v>575.0</c:v>
                </c:pt>
                <c:pt idx="242">
                  <c:v>298.0</c:v>
                </c:pt>
                <c:pt idx="243">
                  <c:v>490.0</c:v>
                </c:pt>
                <c:pt idx="244">
                  <c:v>421.0</c:v>
                </c:pt>
                <c:pt idx="245">
                  <c:v>489.0</c:v>
                </c:pt>
                <c:pt idx="246">
                  <c:v>381.0</c:v>
                </c:pt>
                <c:pt idx="247">
                  <c:v>494.0</c:v>
                </c:pt>
                <c:pt idx="248">
                  <c:v>560.0</c:v>
                </c:pt>
                <c:pt idx="249">
                  <c:v>468.0</c:v>
                </c:pt>
                <c:pt idx="250">
                  <c:v>440.0</c:v>
                </c:pt>
                <c:pt idx="251">
                  <c:v>562.0</c:v>
                </c:pt>
                <c:pt idx="252">
                  <c:v>650.0</c:v>
                </c:pt>
                <c:pt idx="253">
                  <c:v>333.0</c:v>
                </c:pt>
                <c:pt idx="254">
                  <c:v>373.0</c:v>
                </c:pt>
                <c:pt idx="255">
                  <c:v>532.0</c:v>
                </c:pt>
                <c:pt idx="256">
                  <c:v>353.0</c:v>
                </c:pt>
                <c:pt idx="257">
                  <c:v>437.0</c:v>
                </c:pt>
                <c:pt idx="258">
                  <c:v>586.0</c:v>
                </c:pt>
                <c:pt idx="259">
                  <c:v>500.0</c:v>
                </c:pt>
                <c:pt idx="260">
                  <c:v>592.0</c:v>
                </c:pt>
                <c:pt idx="261">
                  <c:v>500.0</c:v>
                </c:pt>
                <c:pt idx="262">
                  <c:v>311.0</c:v>
                </c:pt>
                <c:pt idx="263">
                  <c:v>584.0</c:v>
                </c:pt>
                <c:pt idx="264">
                  <c:v>532.0</c:v>
                </c:pt>
                <c:pt idx="265">
                  <c:v>453.0</c:v>
                </c:pt>
                <c:pt idx="266">
                  <c:v>547.0</c:v>
                </c:pt>
                <c:pt idx="267">
                  <c:v>546.0</c:v>
                </c:pt>
                <c:pt idx="268">
                  <c:v>521.0</c:v>
                </c:pt>
                <c:pt idx="269">
                  <c:v>569.0</c:v>
                </c:pt>
                <c:pt idx="270">
                  <c:v>422.0</c:v>
                </c:pt>
                <c:pt idx="271">
                  <c:v>470.0</c:v>
                </c:pt>
                <c:pt idx="272">
                  <c:v>288.0</c:v>
                </c:pt>
                <c:pt idx="273">
                  <c:v>435.0</c:v>
                </c:pt>
                <c:pt idx="274">
                  <c:v>427.0</c:v>
                </c:pt>
                <c:pt idx="275">
                  <c:v>579.0</c:v>
                </c:pt>
                <c:pt idx="276">
                  <c:v>568.0</c:v>
                </c:pt>
                <c:pt idx="277">
                  <c:v>448.0</c:v>
                </c:pt>
                <c:pt idx="278">
                  <c:v>610.0</c:v>
                </c:pt>
                <c:pt idx="279">
                  <c:v>475.0</c:v>
                </c:pt>
                <c:pt idx="280">
                  <c:v>495.0</c:v>
                </c:pt>
                <c:pt idx="281">
                  <c:v>482.0</c:v>
                </c:pt>
                <c:pt idx="282">
                  <c:v>500.0</c:v>
                </c:pt>
                <c:pt idx="283">
                  <c:v>444.0</c:v>
                </c:pt>
                <c:pt idx="284">
                  <c:v>650.0</c:v>
                </c:pt>
                <c:pt idx="285">
                  <c:v>347.0</c:v>
                </c:pt>
                <c:pt idx="286">
                  <c:v>529.0</c:v>
                </c:pt>
                <c:pt idx="287">
                  <c:v>375.0</c:v>
                </c:pt>
                <c:pt idx="288">
                  <c:v>391.0</c:v>
                </c:pt>
                <c:pt idx="289">
                  <c:v>553.0</c:v>
                </c:pt>
                <c:pt idx="290">
                  <c:v>568.0</c:v>
                </c:pt>
                <c:pt idx="291">
                  <c:v>563.0</c:v>
                </c:pt>
                <c:pt idx="292">
                  <c:v>316.0</c:v>
                </c:pt>
                <c:pt idx="293">
                  <c:v>391.0</c:v>
                </c:pt>
                <c:pt idx="294">
                  <c:v>420.0</c:v>
                </c:pt>
                <c:pt idx="295">
                  <c:v>639.0</c:v>
                </c:pt>
                <c:pt idx="296">
                  <c:v>493.0</c:v>
                </c:pt>
                <c:pt idx="297">
                  <c:v>562.0</c:v>
                </c:pt>
                <c:pt idx="298">
                  <c:v>402.0</c:v>
                </c:pt>
                <c:pt idx="299">
                  <c:v>590.0</c:v>
                </c:pt>
                <c:pt idx="300">
                  <c:v>531.0</c:v>
                </c:pt>
                <c:pt idx="301">
                  <c:v>525.0</c:v>
                </c:pt>
                <c:pt idx="302">
                  <c:v>506.0</c:v>
                </c:pt>
                <c:pt idx="303">
                  <c:v>569.0</c:v>
                </c:pt>
                <c:pt idx="304">
                  <c:v>477.0</c:v>
                </c:pt>
                <c:pt idx="305">
                  <c:v>510.0</c:v>
                </c:pt>
                <c:pt idx="306">
                  <c:v>367.0</c:v>
                </c:pt>
                <c:pt idx="307">
                  <c:v>501.0</c:v>
                </c:pt>
                <c:pt idx="308">
                  <c:v>467.0</c:v>
                </c:pt>
                <c:pt idx="309">
                  <c:v>383.0</c:v>
                </c:pt>
                <c:pt idx="310">
                  <c:v>464.0</c:v>
                </c:pt>
                <c:pt idx="311">
                  <c:v>490.0</c:v>
                </c:pt>
                <c:pt idx="312">
                  <c:v>466.0</c:v>
                </c:pt>
                <c:pt idx="313">
                  <c:v>414.0</c:v>
                </c:pt>
                <c:pt idx="314">
                  <c:v>437.0</c:v>
                </c:pt>
                <c:pt idx="315">
                  <c:v>592.0</c:v>
                </c:pt>
                <c:pt idx="316">
                  <c:v>438.0</c:v>
                </c:pt>
                <c:pt idx="317">
                  <c:v>541.0</c:v>
                </c:pt>
                <c:pt idx="318">
                  <c:v>466.0</c:v>
                </c:pt>
                <c:pt idx="319">
                  <c:v>446.0</c:v>
                </c:pt>
                <c:pt idx="320">
                  <c:v>404.0</c:v>
                </c:pt>
                <c:pt idx="321">
                  <c:v>261.0</c:v>
                </c:pt>
                <c:pt idx="322">
                  <c:v>446.0</c:v>
                </c:pt>
                <c:pt idx="323">
                  <c:v>478.0</c:v>
                </c:pt>
                <c:pt idx="324">
                  <c:v>440.0</c:v>
                </c:pt>
                <c:pt idx="325">
                  <c:v>543.0</c:v>
                </c:pt>
                <c:pt idx="326">
                  <c:v>305.0</c:v>
                </c:pt>
                <c:pt idx="327">
                  <c:v>378.0</c:v>
                </c:pt>
                <c:pt idx="328">
                  <c:v>550.0</c:v>
                </c:pt>
                <c:pt idx="329">
                  <c:v>531.0</c:v>
                </c:pt>
                <c:pt idx="330">
                  <c:v>501.0</c:v>
                </c:pt>
                <c:pt idx="331">
                  <c:v>448.0</c:v>
                </c:pt>
                <c:pt idx="332">
                  <c:v>485.0</c:v>
                </c:pt>
                <c:pt idx="333">
                  <c:v>522.0</c:v>
                </c:pt>
                <c:pt idx="334">
                  <c:v>358.0</c:v>
                </c:pt>
                <c:pt idx="335">
                  <c:v>575.0</c:v>
                </c:pt>
                <c:pt idx="336">
                  <c:v>428.0</c:v>
                </c:pt>
                <c:pt idx="337">
                  <c:v>501.0</c:v>
                </c:pt>
                <c:pt idx="338">
                  <c:v>485.0</c:v>
                </c:pt>
                <c:pt idx="339">
                  <c:v>426.0</c:v>
                </c:pt>
                <c:pt idx="340">
                  <c:v>579.0</c:v>
                </c:pt>
                <c:pt idx="341">
                  <c:v>515.0</c:v>
                </c:pt>
                <c:pt idx="342">
                  <c:v>344.0</c:v>
                </c:pt>
                <c:pt idx="343">
                  <c:v>459.0</c:v>
                </c:pt>
                <c:pt idx="344">
                  <c:v>202.0</c:v>
                </c:pt>
                <c:pt idx="345">
                  <c:v>404.0</c:v>
                </c:pt>
                <c:pt idx="346">
                  <c:v>556.0</c:v>
                </c:pt>
                <c:pt idx="347">
                  <c:v>423.0</c:v>
                </c:pt>
                <c:pt idx="348">
                  <c:v>489.0</c:v>
                </c:pt>
                <c:pt idx="349">
                  <c:v>514.0</c:v>
                </c:pt>
                <c:pt idx="350">
                  <c:v>433.0</c:v>
                </c:pt>
                <c:pt idx="351">
                  <c:v>246.0</c:v>
                </c:pt>
                <c:pt idx="352">
                  <c:v>343.0</c:v>
                </c:pt>
                <c:pt idx="353">
                  <c:v>521.0</c:v>
                </c:pt>
                <c:pt idx="354">
                  <c:v>480.0</c:v>
                </c:pt>
                <c:pt idx="355">
                  <c:v>346.0</c:v>
                </c:pt>
                <c:pt idx="356">
                  <c:v>438.0</c:v>
                </c:pt>
                <c:pt idx="357">
                  <c:v>398.0</c:v>
                </c:pt>
                <c:pt idx="358">
                  <c:v>586.0</c:v>
                </c:pt>
                <c:pt idx="359">
                  <c:v>548.0</c:v>
                </c:pt>
                <c:pt idx="360">
                  <c:v>495.0</c:v>
                </c:pt>
                <c:pt idx="361">
                  <c:v>477.0</c:v>
                </c:pt>
                <c:pt idx="362">
                  <c:v>500.0</c:v>
                </c:pt>
                <c:pt idx="363">
                  <c:v>334.0</c:v>
                </c:pt>
                <c:pt idx="364">
                  <c:v>467.0</c:v>
                </c:pt>
                <c:pt idx="365">
                  <c:v>558.0</c:v>
                </c:pt>
                <c:pt idx="366">
                  <c:v>378.0</c:v>
                </c:pt>
                <c:pt idx="367">
                  <c:v>568.0</c:v>
                </c:pt>
                <c:pt idx="368">
                  <c:v>505.0</c:v>
                </c:pt>
                <c:pt idx="369">
                  <c:v>433.0</c:v>
                </c:pt>
                <c:pt idx="370">
                  <c:v>442.0</c:v>
                </c:pt>
                <c:pt idx="371">
                  <c:v>540.0</c:v>
                </c:pt>
                <c:pt idx="372">
                  <c:v>607.0</c:v>
                </c:pt>
                <c:pt idx="373">
                  <c:v>450.0</c:v>
                </c:pt>
                <c:pt idx="374">
                  <c:v>479.0</c:v>
                </c:pt>
                <c:pt idx="375">
                  <c:v>356.0</c:v>
                </c:pt>
                <c:pt idx="376">
                  <c:v>393.0</c:v>
                </c:pt>
                <c:pt idx="377">
                  <c:v>464.0</c:v>
                </c:pt>
                <c:pt idx="378">
                  <c:v>552.0</c:v>
                </c:pt>
                <c:pt idx="379">
                  <c:v>529.0</c:v>
                </c:pt>
                <c:pt idx="380">
                  <c:v>415.0</c:v>
                </c:pt>
                <c:pt idx="381">
                  <c:v>570.0</c:v>
                </c:pt>
                <c:pt idx="382">
                  <c:v>483.0</c:v>
                </c:pt>
                <c:pt idx="383">
                  <c:v>505.0</c:v>
                </c:pt>
                <c:pt idx="384">
                  <c:v>457.0</c:v>
                </c:pt>
                <c:pt idx="385">
                  <c:v>483.0</c:v>
                </c:pt>
                <c:pt idx="386">
                  <c:v>502.0</c:v>
                </c:pt>
                <c:pt idx="387">
                  <c:v>568.0</c:v>
                </c:pt>
                <c:pt idx="388">
                  <c:v>395.0</c:v>
                </c:pt>
                <c:pt idx="389">
                  <c:v>476.0</c:v>
                </c:pt>
                <c:pt idx="390">
                  <c:v>532.0</c:v>
                </c:pt>
                <c:pt idx="391">
                  <c:v>446.0</c:v>
                </c:pt>
                <c:pt idx="392">
                  <c:v>569.0</c:v>
                </c:pt>
                <c:pt idx="393">
                  <c:v>376.0</c:v>
                </c:pt>
                <c:pt idx="394">
                  <c:v>421.0</c:v>
                </c:pt>
                <c:pt idx="395">
                  <c:v>471.0</c:v>
                </c:pt>
                <c:pt idx="396">
                  <c:v>454.0</c:v>
                </c:pt>
                <c:pt idx="397">
                  <c:v>437.0</c:v>
                </c:pt>
                <c:pt idx="398">
                  <c:v>643.0</c:v>
                </c:pt>
                <c:pt idx="399">
                  <c:v>560.0</c:v>
                </c:pt>
                <c:pt idx="400">
                  <c:v>514.0</c:v>
                </c:pt>
                <c:pt idx="401">
                  <c:v>418.0</c:v>
                </c:pt>
                <c:pt idx="402">
                  <c:v>243.0</c:v>
                </c:pt>
                <c:pt idx="403">
                  <c:v>502.0</c:v>
                </c:pt>
                <c:pt idx="404">
                  <c:v>390.0</c:v>
                </c:pt>
                <c:pt idx="405">
                  <c:v>495.0</c:v>
                </c:pt>
                <c:pt idx="406">
                  <c:v>462.0</c:v>
                </c:pt>
                <c:pt idx="407">
                  <c:v>339.0</c:v>
                </c:pt>
                <c:pt idx="408">
                  <c:v>310.0</c:v>
                </c:pt>
                <c:pt idx="409">
                  <c:v>433.0</c:v>
                </c:pt>
                <c:pt idx="410">
                  <c:v>366.0</c:v>
                </c:pt>
                <c:pt idx="411">
                  <c:v>538.0</c:v>
                </c:pt>
                <c:pt idx="412">
                  <c:v>501.0</c:v>
                </c:pt>
                <c:pt idx="413">
                  <c:v>378.0</c:v>
                </c:pt>
                <c:pt idx="414">
                  <c:v>561.0</c:v>
                </c:pt>
                <c:pt idx="415">
                  <c:v>531.0</c:v>
                </c:pt>
                <c:pt idx="416">
                  <c:v>467.0</c:v>
                </c:pt>
                <c:pt idx="417">
                  <c:v>433.0</c:v>
                </c:pt>
                <c:pt idx="418">
                  <c:v>521.0</c:v>
                </c:pt>
                <c:pt idx="419">
                  <c:v>642.0</c:v>
                </c:pt>
                <c:pt idx="420">
                  <c:v>543.0</c:v>
                </c:pt>
                <c:pt idx="421">
                  <c:v>525.0</c:v>
                </c:pt>
                <c:pt idx="422">
                  <c:v>407.0</c:v>
                </c:pt>
                <c:pt idx="423">
                  <c:v>359.0</c:v>
                </c:pt>
                <c:pt idx="424">
                  <c:v>387.0</c:v>
                </c:pt>
                <c:pt idx="425">
                  <c:v>458.0</c:v>
                </c:pt>
                <c:pt idx="426">
                  <c:v>371.0</c:v>
                </c:pt>
                <c:pt idx="427">
                  <c:v>458.0</c:v>
                </c:pt>
                <c:pt idx="428">
                  <c:v>457.0</c:v>
                </c:pt>
                <c:pt idx="429">
                  <c:v>530.0</c:v>
                </c:pt>
                <c:pt idx="430">
                  <c:v>398.0</c:v>
                </c:pt>
                <c:pt idx="431">
                  <c:v>453.0</c:v>
                </c:pt>
                <c:pt idx="432">
                  <c:v>421.0</c:v>
                </c:pt>
                <c:pt idx="433">
                  <c:v>447.0</c:v>
                </c:pt>
                <c:pt idx="434">
                  <c:v>279.0</c:v>
                </c:pt>
                <c:pt idx="435">
                  <c:v>405.0</c:v>
                </c:pt>
                <c:pt idx="436">
                  <c:v>369.0</c:v>
                </c:pt>
                <c:pt idx="437">
                  <c:v>376.0</c:v>
                </c:pt>
                <c:pt idx="438">
                  <c:v>531.0</c:v>
                </c:pt>
                <c:pt idx="439">
                  <c:v>356.0</c:v>
                </c:pt>
                <c:pt idx="440">
                  <c:v>413.0</c:v>
                </c:pt>
                <c:pt idx="441">
                  <c:v>419.0</c:v>
                </c:pt>
                <c:pt idx="442">
                  <c:v>431.0</c:v>
                </c:pt>
                <c:pt idx="443">
                  <c:v>320.0</c:v>
                </c:pt>
                <c:pt idx="444">
                  <c:v>658.0</c:v>
                </c:pt>
                <c:pt idx="445">
                  <c:v>498.0</c:v>
                </c:pt>
                <c:pt idx="446">
                  <c:v>278.0</c:v>
                </c:pt>
                <c:pt idx="447">
                  <c:v>505.0</c:v>
                </c:pt>
                <c:pt idx="448">
                  <c:v>409.0</c:v>
                </c:pt>
                <c:pt idx="449">
                  <c:v>579.0</c:v>
                </c:pt>
                <c:pt idx="450">
                  <c:v>383.0</c:v>
                </c:pt>
                <c:pt idx="451">
                  <c:v>498.0</c:v>
                </c:pt>
                <c:pt idx="452">
                  <c:v>360.0</c:v>
                </c:pt>
                <c:pt idx="453">
                  <c:v>430.0</c:v>
                </c:pt>
                <c:pt idx="454">
                  <c:v>427.0</c:v>
                </c:pt>
                <c:pt idx="455">
                  <c:v>499.0</c:v>
                </c:pt>
                <c:pt idx="456">
                  <c:v>531.0</c:v>
                </c:pt>
                <c:pt idx="457">
                  <c:v>495.0</c:v>
                </c:pt>
                <c:pt idx="458">
                  <c:v>372.0</c:v>
                </c:pt>
                <c:pt idx="459">
                  <c:v>488.0</c:v>
                </c:pt>
                <c:pt idx="460">
                  <c:v>487.0</c:v>
                </c:pt>
                <c:pt idx="461">
                  <c:v>459.0</c:v>
                </c:pt>
                <c:pt idx="462">
                  <c:v>352.0</c:v>
                </c:pt>
                <c:pt idx="463">
                  <c:v>516.0</c:v>
                </c:pt>
                <c:pt idx="464">
                  <c:v>476.0</c:v>
                </c:pt>
                <c:pt idx="465">
                  <c:v>418.0</c:v>
                </c:pt>
                <c:pt idx="466">
                  <c:v>422.0</c:v>
                </c:pt>
                <c:pt idx="467">
                  <c:v>618.0</c:v>
                </c:pt>
                <c:pt idx="468">
                  <c:v>428.0</c:v>
                </c:pt>
                <c:pt idx="469">
                  <c:v>376.0</c:v>
                </c:pt>
                <c:pt idx="470">
                  <c:v>546.0</c:v>
                </c:pt>
                <c:pt idx="471">
                  <c:v>454.0</c:v>
                </c:pt>
                <c:pt idx="472">
                  <c:v>513.0</c:v>
                </c:pt>
                <c:pt idx="473">
                  <c:v>318.0</c:v>
                </c:pt>
                <c:pt idx="474">
                  <c:v>306.0</c:v>
                </c:pt>
                <c:pt idx="475">
                  <c:v>427.0</c:v>
                </c:pt>
                <c:pt idx="476">
                  <c:v>358.0</c:v>
                </c:pt>
                <c:pt idx="477">
                  <c:v>487.0</c:v>
                </c:pt>
                <c:pt idx="478">
                  <c:v>375.0</c:v>
                </c:pt>
                <c:pt idx="479">
                  <c:v>365.0</c:v>
                </c:pt>
                <c:pt idx="480">
                  <c:v>306.0</c:v>
                </c:pt>
                <c:pt idx="481">
                  <c:v>574.0</c:v>
                </c:pt>
                <c:pt idx="482">
                  <c:v>374.0</c:v>
                </c:pt>
                <c:pt idx="483">
                  <c:v>446.0</c:v>
                </c:pt>
                <c:pt idx="484">
                  <c:v>315.0</c:v>
                </c:pt>
                <c:pt idx="485">
                  <c:v>387.0</c:v>
                </c:pt>
                <c:pt idx="486">
                  <c:v>321.0</c:v>
                </c:pt>
                <c:pt idx="487">
                  <c:v>569.0</c:v>
                </c:pt>
                <c:pt idx="488">
                  <c:v>497.0</c:v>
                </c:pt>
                <c:pt idx="489">
                  <c:v>441.0</c:v>
                </c:pt>
                <c:pt idx="490">
                  <c:v>404.0</c:v>
                </c:pt>
                <c:pt idx="491">
                  <c:v>369.0</c:v>
                </c:pt>
                <c:pt idx="492">
                  <c:v>364.0</c:v>
                </c:pt>
                <c:pt idx="493">
                  <c:v>364.0</c:v>
                </c:pt>
                <c:pt idx="494">
                  <c:v>422.0</c:v>
                </c:pt>
                <c:pt idx="495">
                  <c:v>360.0</c:v>
                </c:pt>
                <c:pt idx="496">
                  <c:v>417.0</c:v>
                </c:pt>
                <c:pt idx="497">
                  <c:v>531.0</c:v>
                </c:pt>
                <c:pt idx="498">
                  <c:v>339.0</c:v>
                </c:pt>
                <c:pt idx="499">
                  <c:v>453.0</c:v>
                </c:pt>
                <c:pt idx="500">
                  <c:v>328.0</c:v>
                </c:pt>
                <c:pt idx="501">
                  <c:v>451.0</c:v>
                </c:pt>
                <c:pt idx="502">
                  <c:v>192.0</c:v>
                </c:pt>
                <c:pt idx="503">
                  <c:v>406.0</c:v>
                </c:pt>
                <c:pt idx="504">
                  <c:v>468.0</c:v>
                </c:pt>
                <c:pt idx="505">
                  <c:v>477.0</c:v>
                </c:pt>
                <c:pt idx="506">
                  <c:v>420.0</c:v>
                </c:pt>
                <c:pt idx="507">
                  <c:v>358.0</c:v>
                </c:pt>
                <c:pt idx="508">
                  <c:v>344.0</c:v>
                </c:pt>
                <c:pt idx="509">
                  <c:v>540.0</c:v>
                </c:pt>
                <c:pt idx="510">
                  <c:v>402.0</c:v>
                </c:pt>
                <c:pt idx="511">
                  <c:v>427.0</c:v>
                </c:pt>
                <c:pt idx="512">
                  <c:v>635.0</c:v>
                </c:pt>
                <c:pt idx="513">
                  <c:v>533.0</c:v>
                </c:pt>
                <c:pt idx="514">
                  <c:v>346.0</c:v>
                </c:pt>
                <c:pt idx="515">
                  <c:v>560.0</c:v>
                </c:pt>
                <c:pt idx="516">
                  <c:v>625.0</c:v>
                </c:pt>
                <c:pt idx="517">
                  <c:v>468.0</c:v>
                </c:pt>
                <c:pt idx="518">
                  <c:v>200.0</c:v>
                </c:pt>
                <c:pt idx="519">
                  <c:v>504.0</c:v>
                </c:pt>
                <c:pt idx="520">
                  <c:v>395.0</c:v>
                </c:pt>
                <c:pt idx="521">
                  <c:v>449.0</c:v>
                </c:pt>
                <c:pt idx="522">
                  <c:v>629.0</c:v>
                </c:pt>
                <c:pt idx="523">
                  <c:v>499.0</c:v>
                </c:pt>
                <c:pt idx="524">
                  <c:v>328.0</c:v>
                </c:pt>
                <c:pt idx="525">
                  <c:v>395.0</c:v>
                </c:pt>
                <c:pt idx="526">
                  <c:v>510.0</c:v>
                </c:pt>
                <c:pt idx="527">
                  <c:v>448.0</c:v>
                </c:pt>
                <c:pt idx="528">
                  <c:v>527.0</c:v>
                </c:pt>
                <c:pt idx="529">
                  <c:v>504.0</c:v>
                </c:pt>
                <c:pt idx="530">
                  <c:v>341.0</c:v>
                </c:pt>
                <c:pt idx="531">
                  <c:v>499.0</c:v>
                </c:pt>
                <c:pt idx="532">
                  <c:v>475.0</c:v>
                </c:pt>
                <c:pt idx="533">
                  <c:v>533.0</c:v>
                </c:pt>
                <c:pt idx="534">
                  <c:v>533.0</c:v>
                </c:pt>
                <c:pt idx="535">
                  <c:v>219.0</c:v>
                </c:pt>
                <c:pt idx="536">
                  <c:v>474.0</c:v>
                </c:pt>
                <c:pt idx="537">
                  <c:v>415.0</c:v>
                </c:pt>
                <c:pt idx="538">
                  <c:v>386.0</c:v>
                </c:pt>
                <c:pt idx="539">
                  <c:v>420.0</c:v>
                </c:pt>
                <c:pt idx="540">
                  <c:v>328.0</c:v>
                </c:pt>
                <c:pt idx="541">
                  <c:v>465.0</c:v>
                </c:pt>
                <c:pt idx="542">
                  <c:v>554.0</c:v>
                </c:pt>
                <c:pt idx="543">
                  <c:v>359.0</c:v>
                </c:pt>
                <c:pt idx="544">
                  <c:v>561.0</c:v>
                </c:pt>
                <c:pt idx="545">
                  <c:v>387.0</c:v>
                </c:pt>
                <c:pt idx="546">
                  <c:v>261.0</c:v>
                </c:pt>
                <c:pt idx="547">
                  <c:v>458.0</c:v>
                </c:pt>
                <c:pt idx="548">
                  <c:v>210.0</c:v>
                </c:pt>
                <c:pt idx="549">
                  <c:v>302.0</c:v>
                </c:pt>
                <c:pt idx="550">
                  <c:v>436.0</c:v>
                </c:pt>
                <c:pt idx="551">
                  <c:v>446.0</c:v>
                </c:pt>
                <c:pt idx="552">
                  <c:v>469.0</c:v>
                </c:pt>
                <c:pt idx="553">
                  <c:v>353.0</c:v>
                </c:pt>
                <c:pt idx="554">
                  <c:v>337.0</c:v>
                </c:pt>
                <c:pt idx="555">
                  <c:v>319.0</c:v>
                </c:pt>
                <c:pt idx="556">
                  <c:v>524.0</c:v>
                </c:pt>
                <c:pt idx="557">
                  <c:v>441.0</c:v>
                </c:pt>
                <c:pt idx="558">
                  <c:v>416.0</c:v>
                </c:pt>
                <c:pt idx="559">
                  <c:v>461.0</c:v>
                </c:pt>
                <c:pt idx="560">
                  <c:v>379.0</c:v>
                </c:pt>
                <c:pt idx="561">
                  <c:v>438.0</c:v>
                </c:pt>
                <c:pt idx="562">
                  <c:v>379.0</c:v>
                </c:pt>
                <c:pt idx="563">
                  <c:v>436.0</c:v>
                </c:pt>
                <c:pt idx="564">
                  <c:v>411.0</c:v>
                </c:pt>
                <c:pt idx="565">
                  <c:v>570.0</c:v>
                </c:pt>
                <c:pt idx="566">
                  <c:v>338.0</c:v>
                </c:pt>
                <c:pt idx="567">
                  <c:v>429.0</c:v>
                </c:pt>
                <c:pt idx="568">
                  <c:v>474.0</c:v>
                </c:pt>
                <c:pt idx="569">
                  <c:v>489.0</c:v>
                </c:pt>
                <c:pt idx="570">
                  <c:v>544.0</c:v>
                </c:pt>
                <c:pt idx="571">
                  <c:v>390.0</c:v>
                </c:pt>
                <c:pt idx="572">
                  <c:v>354.0</c:v>
                </c:pt>
                <c:pt idx="573">
                  <c:v>546.0</c:v>
                </c:pt>
                <c:pt idx="574">
                  <c:v>390.0</c:v>
                </c:pt>
                <c:pt idx="575">
                  <c:v>501.0</c:v>
                </c:pt>
                <c:pt idx="576">
                  <c:v>456.0</c:v>
                </c:pt>
                <c:pt idx="577">
                  <c:v>228.0</c:v>
                </c:pt>
                <c:pt idx="578">
                  <c:v>426.0</c:v>
                </c:pt>
                <c:pt idx="579">
                  <c:v>463.0</c:v>
                </c:pt>
                <c:pt idx="580">
                  <c:v>364.0</c:v>
                </c:pt>
                <c:pt idx="581">
                  <c:v>566.0</c:v>
                </c:pt>
                <c:pt idx="582">
                  <c:v>495.0</c:v>
                </c:pt>
                <c:pt idx="583">
                  <c:v>518.0</c:v>
                </c:pt>
                <c:pt idx="584">
                  <c:v>310.0</c:v>
                </c:pt>
                <c:pt idx="585">
                  <c:v>299.0</c:v>
                </c:pt>
                <c:pt idx="586">
                  <c:v>420.0</c:v>
                </c:pt>
                <c:pt idx="587">
                  <c:v>432.0</c:v>
                </c:pt>
                <c:pt idx="588">
                  <c:v>528.0</c:v>
                </c:pt>
                <c:pt idx="589">
                  <c:v>449.0</c:v>
                </c:pt>
                <c:pt idx="590">
                  <c:v>456.0</c:v>
                </c:pt>
                <c:pt idx="591">
                  <c:v>398.0</c:v>
                </c:pt>
                <c:pt idx="592">
                  <c:v>265.0</c:v>
                </c:pt>
                <c:pt idx="593">
                  <c:v>451.0</c:v>
                </c:pt>
                <c:pt idx="594">
                  <c:v>367.0</c:v>
                </c:pt>
                <c:pt idx="595">
                  <c:v>448.0</c:v>
                </c:pt>
                <c:pt idx="596">
                  <c:v>403.0</c:v>
                </c:pt>
                <c:pt idx="597">
                  <c:v>474.0</c:v>
                </c:pt>
                <c:pt idx="598">
                  <c:v>334.0</c:v>
                </c:pt>
                <c:pt idx="599">
                  <c:v>500.0</c:v>
                </c:pt>
                <c:pt idx="600">
                  <c:v>395.0</c:v>
                </c:pt>
                <c:pt idx="601">
                  <c:v>368.0</c:v>
                </c:pt>
                <c:pt idx="602">
                  <c:v>381.0</c:v>
                </c:pt>
                <c:pt idx="603">
                  <c:v>453.0</c:v>
                </c:pt>
                <c:pt idx="604">
                  <c:v>495.0</c:v>
                </c:pt>
                <c:pt idx="605">
                  <c:v>472.0</c:v>
                </c:pt>
                <c:pt idx="606">
                  <c:v>540.0</c:v>
                </c:pt>
                <c:pt idx="607">
                  <c:v>362.0</c:v>
                </c:pt>
                <c:pt idx="608">
                  <c:v>501.0</c:v>
                </c:pt>
                <c:pt idx="609">
                  <c:v>464.0</c:v>
                </c:pt>
                <c:pt idx="610">
                  <c:v>467.0</c:v>
                </c:pt>
                <c:pt idx="611">
                  <c:v>362.0</c:v>
                </c:pt>
                <c:pt idx="612">
                  <c:v>461.0</c:v>
                </c:pt>
                <c:pt idx="613">
                  <c:v>432.0</c:v>
                </c:pt>
                <c:pt idx="614">
                  <c:v>427.0</c:v>
                </c:pt>
                <c:pt idx="615">
                  <c:v>514.0</c:v>
                </c:pt>
                <c:pt idx="616">
                  <c:v>393.0</c:v>
                </c:pt>
                <c:pt idx="617">
                  <c:v>481.0</c:v>
                </c:pt>
                <c:pt idx="618">
                  <c:v>362.0</c:v>
                </c:pt>
                <c:pt idx="619">
                  <c:v>373.0</c:v>
                </c:pt>
                <c:pt idx="620">
                  <c:v>396.0</c:v>
                </c:pt>
                <c:pt idx="621">
                  <c:v>212.0</c:v>
                </c:pt>
                <c:pt idx="622">
                  <c:v>460.0</c:v>
                </c:pt>
                <c:pt idx="623">
                  <c:v>427.0</c:v>
                </c:pt>
                <c:pt idx="624">
                  <c:v>266.0</c:v>
                </c:pt>
                <c:pt idx="625">
                  <c:v>537.0</c:v>
                </c:pt>
                <c:pt idx="626">
                  <c:v>349.0</c:v>
                </c:pt>
                <c:pt idx="627">
                  <c:v>228.0</c:v>
                </c:pt>
                <c:pt idx="628">
                  <c:v>452.0</c:v>
                </c:pt>
                <c:pt idx="629">
                  <c:v>342.0</c:v>
                </c:pt>
                <c:pt idx="630">
                  <c:v>400.0</c:v>
                </c:pt>
                <c:pt idx="631">
                  <c:v>379.0</c:v>
                </c:pt>
                <c:pt idx="632">
                  <c:v>390.0</c:v>
                </c:pt>
                <c:pt idx="633">
                  <c:v>207.0</c:v>
                </c:pt>
                <c:pt idx="634">
                  <c:v>387.0</c:v>
                </c:pt>
                <c:pt idx="635">
                  <c:v>394.0</c:v>
                </c:pt>
                <c:pt idx="636">
                  <c:v>525.0</c:v>
                </c:pt>
                <c:pt idx="637">
                  <c:v>403.0</c:v>
                </c:pt>
                <c:pt idx="638">
                  <c:v>434.0</c:v>
                </c:pt>
                <c:pt idx="639">
                  <c:v>493.0</c:v>
                </c:pt>
                <c:pt idx="640">
                  <c:v>513.0</c:v>
                </c:pt>
                <c:pt idx="641">
                  <c:v>559.0</c:v>
                </c:pt>
                <c:pt idx="642">
                  <c:v>388.0</c:v>
                </c:pt>
                <c:pt idx="643">
                  <c:v>134.0</c:v>
                </c:pt>
                <c:pt idx="644">
                  <c:v>347.0</c:v>
                </c:pt>
                <c:pt idx="645">
                  <c:v>479.0</c:v>
                </c:pt>
                <c:pt idx="646">
                  <c:v>556.0</c:v>
                </c:pt>
                <c:pt idx="647">
                  <c:v>258.0</c:v>
                </c:pt>
                <c:pt idx="648">
                  <c:v>419.0</c:v>
                </c:pt>
                <c:pt idx="649">
                  <c:v>377.0</c:v>
                </c:pt>
                <c:pt idx="650">
                  <c:v>393.0</c:v>
                </c:pt>
                <c:pt idx="651">
                  <c:v>295.0</c:v>
                </c:pt>
                <c:pt idx="652">
                  <c:v>328.0</c:v>
                </c:pt>
                <c:pt idx="653">
                  <c:v>332.0</c:v>
                </c:pt>
                <c:pt idx="654">
                  <c:v>422.0</c:v>
                </c:pt>
                <c:pt idx="655">
                  <c:v>440.0</c:v>
                </c:pt>
                <c:pt idx="656">
                  <c:v>390.0</c:v>
                </c:pt>
                <c:pt idx="657">
                  <c:v>362.0</c:v>
                </c:pt>
                <c:pt idx="658">
                  <c:v>503.0</c:v>
                </c:pt>
                <c:pt idx="659">
                  <c:v>300.0</c:v>
                </c:pt>
                <c:pt idx="660">
                  <c:v>312.0</c:v>
                </c:pt>
                <c:pt idx="661">
                  <c:v>496.0</c:v>
                </c:pt>
                <c:pt idx="662">
                  <c:v>565.0</c:v>
                </c:pt>
                <c:pt idx="663">
                  <c:v>397.0</c:v>
                </c:pt>
                <c:pt idx="664">
                  <c:v>587.0</c:v>
                </c:pt>
                <c:pt idx="665">
                  <c:v>551.0</c:v>
                </c:pt>
                <c:pt idx="666">
                  <c:v>353.0</c:v>
                </c:pt>
                <c:pt idx="667">
                  <c:v>525.0</c:v>
                </c:pt>
                <c:pt idx="668">
                  <c:v>331.0</c:v>
                </c:pt>
                <c:pt idx="669">
                  <c:v>423.0</c:v>
                </c:pt>
                <c:pt idx="670">
                  <c:v>570.0</c:v>
                </c:pt>
                <c:pt idx="671">
                  <c:v>596.0</c:v>
                </c:pt>
                <c:pt idx="672">
                  <c:v>448.0</c:v>
                </c:pt>
                <c:pt idx="673">
                  <c:v>586.0</c:v>
                </c:pt>
                <c:pt idx="674">
                  <c:v>427.0</c:v>
                </c:pt>
                <c:pt idx="675">
                  <c:v>464.0</c:v>
                </c:pt>
                <c:pt idx="676">
                  <c:v>595.0</c:v>
                </c:pt>
                <c:pt idx="677">
                  <c:v>517.0</c:v>
                </c:pt>
                <c:pt idx="678">
                  <c:v>468.0</c:v>
                </c:pt>
                <c:pt idx="679">
                  <c:v>340.0</c:v>
                </c:pt>
                <c:pt idx="680">
                  <c:v>423.0</c:v>
                </c:pt>
                <c:pt idx="681">
                  <c:v>259.0</c:v>
                </c:pt>
                <c:pt idx="682">
                  <c:v>352.0</c:v>
                </c:pt>
                <c:pt idx="683">
                  <c:v>442.0</c:v>
                </c:pt>
                <c:pt idx="684">
                  <c:v>433.0</c:v>
                </c:pt>
                <c:pt idx="685">
                  <c:v>440.0</c:v>
                </c:pt>
                <c:pt idx="686">
                  <c:v>340.0</c:v>
                </c:pt>
                <c:pt idx="687">
                  <c:v>353.0</c:v>
                </c:pt>
                <c:pt idx="688">
                  <c:v>397.0</c:v>
                </c:pt>
                <c:pt idx="689">
                  <c:v>367.0</c:v>
                </c:pt>
                <c:pt idx="690">
                  <c:v>563.0</c:v>
                </c:pt>
                <c:pt idx="691">
                  <c:v>476.0</c:v>
                </c:pt>
                <c:pt idx="692">
                  <c:v>387.0</c:v>
                </c:pt>
                <c:pt idx="693">
                  <c:v>475.0</c:v>
                </c:pt>
                <c:pt idx="694">
                  <c:v>448.0</c:v>
                </c:pt>
                <c:pt idx="695">
                  <c:v>394.0</c:v>
                </c:pt>
                <c:pt idx="696">
                  <c:v>331.0</c:v>
                </c:pt>
                <c:pt idx="697">
                  <c:v>327.0</c:v>
                </c:pt>
                <c:pt idx="698">
                  <c:v>395.0</c:v>
                </c:pt>
                <c:pt idx="699">
                  <c:v>378.0</c:v>
                </c:pt>
                <c:pt idx="700">
                  <c:v>510.0</c:v>
                </c:pt>
                <c:pt idx="701">
                  <c:v>547.0</c:v>
                </c:pt>
                <c:pt idx="702">
                  <c:v>382.0</c:v>
                </c:pt>
                <c:pt idx="703">
                  <c:v>389.0</c:v>
                </c:pt>
                <c:pt idx="704">
                  <c:v>318.0</c:v>
                </c:pt>
                <c:pt idx="705">
                  <c:v>419.0</c:v>
                </c:pt>
                <c:pt idx="706">
                  <c:v>445.0</c:v>
                </c:pt>
                <c:pt idx="707">
                  <c:v>402.0</c:v>
                </c:pt>
                <c:pt idx="708">
                  <c:v>312.0</c:v>
                </c:pt>
                <c:pt idx="709">
                  <c:v>438.0</c:v>
                </c:pt>
                <c:pt idx="710">
                  <c:v>481.0</c:v>
                </c:pt>
                <c:pt idx="711">
                  <c:v>283.0</c:v>
                </c:pt>
                <c:pt idx="712">
                  <c:v>493.0</c:v>
                </c:pt>
                <c:pt idx="713">
                  <c:v>372.0</c:v>
                </c:pt>
                <c:pt idx="714">
                  <c:v>358.0</c:v>
                </c:pt>
                <c:pt idx="715">
                  <c:v>548.0</c:v>
                </c:pt>
                <c:pt idx="716">
                  <c:v>355.0</c:v>
                </c:pt>
                <c:pt idx="717">
                  <c:v>553.0</c:v>
                </c:pt>
                <c:pt idx="718">
                  <c:v>367.0</c:v>
                </c:pt>
                <c:pt idx="719">
                  <c:v>337.0</c:v>
                </c:pt>
                <c:pt idx="720">
                  <c:v>364.0</c:v>
                </c:pt>
                <c:pt idx="721">
                  <c:v>325.0</c:v>
                </c:pt>
                <c:pt idx="722">
                  <c:v>401.0</c:v>
                </c:pt>
                <c:pt idx="723">
                  <c:v>418.0</c:v>
                </c:pt>
                <c:pt idx="724">
                  <c:v>382.0</c:v>
                </c:pt>
                <c:pt idx="725">
                  <c:v>362.0</c:v>
                </c:pt>
                <c:pt idx="726">
                  <c:v>311.0</c:v>
                </c:pt>
                <c:pt idx="727">
                  <c:v>427.0</c:v>
                </c:pt>
                <c:pt idx="728">
                  <c:v>548.0</c:v>
                </c:pt>
                <c:pt idx="729">
                  <c:v>380.0</c:v>
                </c:pt>
                <c:pt idx="730">
                  <c:v>383.0</c:v>
                </c:pt>
                <c:pt idx="731">
                  <c:v>439.0</c:v>
                </c:pt>
                <c:pt idx="732">
                  <c:v>519.0</c:v>
                </c:pt>
                <c:pt idx="733">
                  <c:v>440.0</c:v>
                </c:pt>
                <c:pt idx="734">
                  <c:v>482.0</c:v>
                </c:pt>
                <c:pt idx="735">
                  <c:v>458.0</c:v>
                </c:pt>
                <c:pt idx="736">
                  <c:v>433.0</c:v>
                </c:pt>
                <c:pt idx="737">
                  <c:v>407.0</c:v>
                </c:pt>
                <c:pt idx="738">
                  <c:v>325.0</c:v>
                </c:pt>
                <c:pt idx="739">
                  <c:v>447.0</c:v>
                </c:pt>
                <c:pt idx="740">
                  <c:v>396.0</c:v>
                </c:pt>
                <c:pt idx="741">
                  <c:v>512.0</c:v>
                </c:pt>
                <c:pt idx="742">
                  <c:v>494.0</c:v>
                </c:pt>
                <c:pt idx="743">
                  <c:v>332.0</c:v>
                </c:pt>
                <c:pt idx="744">
                  <c:v>317.0</c:v>
                </c:pt>
                <c:pt idx="745">
                  <c:v>434.0</c:v>
                </c:pt>
                <c:pt idx="746">
                  <c:v>451.0</c:v>
                </c:pt>
                <c:pt idx="747">
                  <c:v>510.0</c:v>
                </c:pt>
                <c:pt idx="748">
                  <c:v>405.0</c:v>
                </c:pt>
                <c:pt idx="749">
                  <c:v>466.0</c:v>
                </c:pt>
                <c:pt idx="750">
                  <c:v>306.0</c:v>
                </c:pt>
                <c:pt idx="751">
                  <c:v>423.0</c:v>
                </c:pt>
                <c:pt idx="752">
                  <c:v>477.0</c:v>
                </c:pt>
                <c:pt idx="753">
                  <c:v>561.0</c:v>
                </c:pt>
                <c:pt idx="754">
                  <c:v>270.0</c:v>
                </c:pt>
                <c:pt idx="755">
                  <c:v>580.0</c:v>
                </c:pt>
                <c:pt idx="756">
                  <c:v>385.0</c:v>
                </c:pt>
                <c:pt idx="757">
                  <c:v>513.0</c:v>
                </c:pt>
                <c:pt idx="758">
                  <c:v>448.0</c:v>
                </c:pt>
                <c:pt idx="759">
                  <c:v>371.0</c:v>
                </c:pt>
                <c:pt idx="760">
                  <c:v>364.0</c:v>
                </c:pt>
                <c:pt idx="761">
                  <c:v>448.0</c:v>
                </c:pt>
                <c:pt idx="762">
                  <c:v>420.0</c:v>
                </c:pt>
                <c:pt idx="763">
                  <c:v>463.0</c:v>
                </c:pt>
                <c:pt idx="764">
                  <c:v>486.0</c:v>
                </c:pt>
                <c:pt idx="765">
                  <c:v>325.0</c:v>
                </c:pt>
                <c:pt idx="766">
                  <c:v>421.0</c:v>
                </c:pt>
                <c:pt idx="767">
                  <c:v>466.0</c:v>
                </c:pt>
                <c:pt idx="768">
                  <c:v>428.0</c:v>
                </c:pt>
                <c:pt idx="769">
                  <c:v>408.0</c:v>
                </c:pt>
                <c:pt idx="770">
                  <c:v>367.0</c:v>
                </c:pt>
                <c:pt idx="771">
                  <c:v>457.0</c:v>
                </c:pt>
                <c:pt idx="772">
                  <c:v>317.0</c:v>
                </c:pt>
                <c:pt idx="773">
                  <c:v>321.0</c:v>
                </c:pt>
                <c:pt idx="774">
                  <c:v>265.0</c:v>
                </c:pt>
                <c:pt idx="775">
                  <c:v>261.0</c:v>
                </c:pt>
                <c:pt idx="776">
                  <c:v>469.0</c:v>
                </c:pt>
                <c:pt idx="777">
                  <c:v>364.0</c:v>
                </c:pt>
                <c:pt idx="778">
                  <c:v>510.0</c:v>
                </c:pt>
                <c:pt idx="779">
                  <c:v>477.0</c:v>
                </c:pt>
                <c:pt idx="780">
                  <c:v>396.0</c:v>
                </c:pt>
                <c:pt idx="781">
                  <c:v>378.0</c:v>
                </c:pt>
                <c:pt idx="782">
                  <c:v>333.0</c:v>
                </c:pt>
                <c:pt idx="783">
                  <c:v>458.0</c:v>
                </c:pt>
                <c:pt idx="784">
                  <c:v>395.0</c:v>
                </c:pt>
                <c:pt idx="785">
                  <c:v>428.0</c:v>
                </c:pt>
                <c:pt idx="786">
                  <c:v>545.0</c:v>
                </c:pt>
                <c:pt idx="787">
                  <c:v>507.0</c:v>
                </c:pt>
                <c:pt idx="788">
                  <c:v>365.0</c:v>
                </c:pt>
                <c:pt idx="789">
                  <c:v>549.0</c:v>
                </c:pt>
                <c:pt idx="790">
                  <c:v>456.0</c:v>
                </c:pt>
                <c:pt idx="791">
                  <c:v>266.0</c:v>
                </c:pt>
                <c:pt idx="792">
                  <c:v>347.0</c:v>
                </c:pt>
                <c:pt idx="793">
                  <c:v>346.0</c:v>
                </c:pt>
                <c:pt idx="794">
                  <c:v>357.0</c:v>
                </c:pt>
                <c:pt idx="795">
                  <c:v>266.0</c:v>
                </c:pt>
                <c:pt idx="796">
                  <c:v>302.0</c:v>
                </c:pt>
                <c:pt idx="797">
                  <c:v>501.0</c:v>
                </c:pt>
                <c:pt idx="798">
                  <c:v>384.0</c:v>
                </c:pt>
                <c:pt idx="799">
                  <c:v>462.0</c:v>
                </c:pt>
                <c:pt idx="800">
                  <c:v>456.0</c:v>
                </c:pt>
                <c:pt idx="801">
                  <c:v>228.0</c:v>
                </c:pt>
                <c:pt idx="802">
                  <c:v>510.0</c:v>
                </c:pt>
                <c:pt idx="803">
                  <c:v>249.0</c:v>
                </c:pt>
                <c:pt idx="804">
                  <c:v>229.0</c:v>
                </c:pt>
                <c:pt idx="805">
                  <c:v>560.0</c:v>
                </c:pt>
                <c:pt idx="806">
                  <c:v>309.0</c:v>
                </c:pt>
                <c:pt idx="807">
                  <c:v>371.0</c:v>
                </c:pt>
                <c:pt idx="808">
                  <c:v>426.0</c:v>
                </c:pt>
                <c:pt idx="809">
                  <c:v>464.0</c:v>
                </c:pt>
                <c:pt idx="810">
                  <c:v>326.0</c:v>
                </c:pt>
                <c:pt idx="811">
                  <c:v>275.0</c:v>
                </c:pt>
                <c:pt idx="812">
                  <c:v>363.0</c:v>
                </c:pt>
                <c:pt idx="813">
                  <c:v>189.0</c:v>
                </c:pt>
                <c:pt idx="814">
                  <c:v>404.0</c:v>
                </c:pt>
                <c:pt idx="815">
                  <c:v>529.0</c:v>
                </c:pt>
                <c:pt idx="816">
                  <c:v>459.0</c:v>
                </c:pt>
                <c:pt idx="817">
                  <c:v>358.0</c:v>
                </c:pt>
                <c:pt idx="818">
                  <c:v>471.0</c:v>
                </c:pt>
                <c:pt idx="819">
                  <c:v>421.0</c:v>
                </c:pt>
                <c:pt idx="820">
                  <c:v>467.0</c:v>
                </c:pt>
                <c:pt idx="821">
                  <c:v>453.0</c:v>
                </c:pt>
                <c:pt idx="822">
                  <c:v>459.0</c:v>
                </c:pt>
                <c:pt idx="823">
                  <c:v>316.0</c:v>
                </c:pt>
                <c:pt idx="824">
                  <c:v>425.0</c:v>
                </c:pt>
                <c:pt idx="825">
                  <c:v>484.0</c:v>
                </c:pt>
                <c:pt idx="826">
                  <c:v>452.0</c:v>
                </c:pt>
                <c:pt idx="827">
                  <c:v>450.0</c:v>
                </c:pt>
                <c:pt idx="828">
                  <c:v>283.0</c:v>
                </c:pt>
                <c:pt idx="829">
                  <c:v>396.0</c:v>
                </c:pt>
                <c:pt idx="830">
                  <c:v>390.0</c:v>
                </c:pt>
                <c:pt idx="831">
                  <c:v>361.0</c:v>
                </c:pt>
                <c:pt idx="832">
                  <c:v>418.0</c:v>
                </c:pt>
                <c:pt idx="833">
                  <c:v>289.0</c:v>
                </c:pt>
                <c:pt idx="834">
                  <c:v>435.0</c:v>
                </c:pt>
                <c:pt idx="835">
                  <c:v>287.0</c:v>
                </c:pt>
                <c:pt idx="836">
                  <c:v>212.0</c:v>
                </c:pt>
                <c:pt idx="837">
                  <c:v>368.0</c:v>
                </c:pt>
                <c:pt idx="838">
                  <c:v>430.0</c:v>
                </c:pt>
                <c:pt idx="839">
                  <c:v>366.0</c:v>
                </c:pt>
                <c:pt idx="840">
                  <c:v>425.0</c:v>
                </c:pt>
                <c:pt idx="841">
                  <c:v>528.0</c:v>
                </c:pt>
                <c:pt idx="842">
                  <c:v>341.0</c:v>
                </c:pt>
                <c:pt idx="843">
                  <c:v>482.0</c:v>
                </c:pt>
                <c:pt idx="844">
                  <c:v>383.0</c:v>
                </c:pt>
                <c:pt idx="845">
                  <c:v>385.0</c:v>
                </c:pt>
                <c:pt idx="846">
                  <c:v>584.0</c:v>
                </c:pt>
                <c:pt idx="847">
                  <c:v>403.0</c:v>
                </c:pt>
                <c:pt idx="848">
                  <c:v>520.0</c:v>
                </c:pt>
                <c:pt idx="849">
                  <c:v>164.0</c:v>
                </c:pt>
                <c:pt idx="850">
                  <c:v>414.0</c:v>
                </c:pt>
                <c:pt idx="851">
                  <c:v>447.0</c:v>
                </c:pt>
                <c:pt idx="852">
                  <c:v>534.0</c:v>
                </c:pt>
                <c:pt idx="853">
                  <c:v>372.0</c:v>
                </c:pt>
                <c:pt idx="854">
                  <c:v>267.0</c:v>
                </c:pt>
                <c:pt idx="855">
                  <c:v>449.0</c:v>
                </c:pt>
                <c:pt idx="856">
                  <c:v>394.0</c:v>
                </c:pt>
                <c:pt idx="857">
                  <c:v>494.0</c:v>
                </c:pt>
                <c:pt idx="858">
                  <c:v>346.0</c:v>
                </c:pt>
                <c:pt idx="859">
                  <c:v>465.0</c:v>
                </c:pt>
                <c:pt idx="860">
                  <c:v>253.0</c:v>
                </c:pt>
                <c:pt idx="861">
                  <c:v>306.0</c:v>
                </c:pt>
                <c:pt idx="862">
                  <c:v>440.0</c:v>
                </c:pt>
                <c:pt idx="863">
                  <c:v>449.0</c:v>
                </c:pt>
                <c:pt idx="864">
                  <c:v>584.0</c:v>
                </c:pt>
                <c:pt idx="865">
                  <c:v>492.0</c:v>
                </c:pt>
                <c:pt idx="866">
                  <c:v>511.0</c:v>
                </c:pt>
                <c:pt idx="867">
                  <c:v>433.0</c:v>
                </c:pt>
                <c:pt idx="868">
                  <c:v>561.0</c:v>
                </c:pt>
                <c:pt idx="869">
                  <c:v>517.0</c:v>
                </c:pt>
                <c:pt idx="870">
                  <c:v>364.0</c:v>
                </c:pt>
                <c:pt idx="871">
                  <c:v>221.0</c:v>
                </c:pt>
                <c:pt idx="872">
                  <c:v>378.0</c:v>
                </c:pt>
                <c:pt idx="873">
                  <c:v>476.0</c:v>
                </c:pt>
                <c:pt idx="874">
                  <c:v>494.0</c:v>
                </c:pt>
                <c:pt idx="875">
                  <c:v>433.0</c:v>
                </c:pt>
                <c:pt idx="876">
                  <c:v>352.0</c:v>
                </c:pt>
                <c:pt idx="877">
                  <c:v>461.0</c:v>
                </c:pt>
                <c:pt idx="878">
                  <c:v>419.0</c:v>
                </c:pt>
                <c:pt idx="879">
                  <c:v>378.0</c:v>
                </c:pt>
                <c:pt idx="880">
                  <c:v>385.0</c:v>
                </c:pt>
                <c:pt idx="881">
                  <c:v>530.0</c:v>
                </c:pt>
                <c:pt idx="882">
                  <c:v>475.0</c:v>
                </c:pt>
                <c:pt idx="883">
                  <c:v>305.0</c:v>
                </c:pt>
                <c:pt idx="884">
                  <c:v>342.0</c:v>
                </c:pt>
                <c:pt idx="885">
                  <c:v>443.0</c:v>
                </c:pt>
                <c:pt idx="886">
                  <c:v>365.0</c:v>
                </c:pt>
                <c:pt idx="887">
                  <c:v>377.0</c:v>
                </c:pt>
                <c:pt idx="888">
                  <c:v>399.0</c:v>
                </c:pt>
                <c:pt idx="889">
                  <c:v>419.0</c:v>
                </c:pt>
                <c:pt idx="890">
                  <c:v>350.0</c:v>
                </c:pt>
                <c:pt idx="891">
                  <c:v>320.0</c:v>
                </c:pt>
                <c:pt idx="892">
                  <c:v>507.0</c:v>
                </c:pt>
                <c:pt idx="893">
                  <c:v>537.0</c:v>
                </c:pt>
                <c:pt idx="894">
                  <c:v>360.0</c:v>
                </c:pt>
                <c:pt idx="895">
                  <c:v>274.0</c:v>
                </c:pt>
                <c:pt idx="896">
                  <c:v>374.0</c:v>
                </c:pt>
                <c:pt idx="897">
                  <c:v>555.0</c:v>
                </c:pt>
                <c:pt idx="898">
                  <c:v>465.0</c:v>
                </c:pt>
                <c:pt idx="899">
                  <c:v>258.0</c:v>
                </c:pt>
                <c:pt idx="900">
                  <c:v>439.0</c:v>
                </c:pt>
                <c:pt idx="901">
                  <c:v>476.0</c:v>
                </c:pt>
                <c:pt idx="902">
                  <c:v>373.0</c:v>
                </c:pt>
                <c:pt idx="903">
                  <c:v>514.0</c:v>
                </c:pt>
                <c:pt idx="904">
                  <c:v>116.0</c:v>
                </c:pt>
                <c:pt idx="905">
                  <c:v>319.0</c:v>
                </c:pt>
                <c:pt idx="906">
                  <c:v>378.0</c:v>
                </c:pt>
                <c:pt idx="907">
                  <c:v>208.0</c:v>
                </c:pt>
                <c:pt idx="908">
                  <c:v>510.0</c:v>
                </c:pt>
                <c:pt idx="909">
                  <c:v>275.0</c:v>
                </c:pt>
                <c:pt idx="910">
                  <c:v>515.0</c:v>
                </c:pt>
                <c:pt idx="911">
                  <c:v>337.0</c:v>
                </c:pt>
                <c:pt idx="912">
                  <c:v>550.0</c:v>
                </c:pt>
                <c:pt idx="913">
                  <c:v>440.0</c:v>
                </c:pt>
                <c:pt idx="914">
                  <c:v>422.0</c:v>
                </c:pt>
                <c:pt idx="915">
                  <c:v>257.0</c:v>
                </c:pt>
                <c:pt idx="916">
                  <c:v>363.0</c:v>
                </c:pt>
                <c:pt idx="917">
                  <c:v>397.0</c:v>
                </c:pt>
                <c:pt idx="918">
                  <c:v>581.0</c:v>
                </c:pt>
                <c:pt idx="919">
                  <c:v>345.0</c:v>
                </c:pt>
                <c:pt idx="920">
                  <c:v>301.0</c:v>
                </c:pt>
                <c:pt idx="921">
                  <c:v>357.0</c:v>
                </c:pt>
                <c:pt idx="922">
                  <c:v>351.0</c:v>
                </c:pt>
                <c:pt idx="923">
                  <c:v>231.0</c:v>
                </c:pt>
                <c:pt idx="924">
                  <c:v>637.0</c:v>
                </c:pt>
                <c:pt idx="925">
                  <c:v>295.0</c:v>
                </c:pt>
                <c:pt idx="926">
                  <c:v>501.0</c:v>
                </c:pt>
                <c:pt idx="927">
                  <c:v>444.0</c:v>
                </c:pt>
                <c:pt idx="928">
                  <c:v>395.0</c:v>
                </c:pt>
                <c:pt idx="929">
                  <c:v>211.0</c:v>
                </c:pt>
                <c:pt idx="930">
                  <c:v>394.0</c:v>
                </c:pt>
                <c:pt idx="931">
                  <c:v>385.0</c:v>
                </c:pt>
                <c:pt idx="932">
                  <c:v>348.0</c:v>
                </c:pt>
                <c:pt idx="933">
                  <c:v>427.0</c:v>
                </c:pt>
                <c:pt idx="934">
                  <c:v>403.0</c:v>
                </c:pt>
                <c:pt idx="935">
                  <c:v>377.0</c:v>
                </c:pt>
                <c:pt idx="936">
                  <c:v>298.0</c:v>
                </c:pt>
                <c:pt idx="937">
                  <c:v>376.0</c:v>
                </c:pt>
                <c:pt idx="938">
                  <c:v>342.0</c:v>
                </c:pt>
                <c:pt idx="939">
                  <c:v>368.0</c:v>
                </c:pt>
                <c:pt idx="940">
                  <c:v>420.0</c:v>
                </c:pt>
                <c:pt idx="941">
                  <c:v>339.0</c:v>
                </c:pt>
                <c:pt idx="942">
                  <c:v>376.0</c:v>
                </c:pt>
                <c:pt idx="943">
                  <c:v>414.0</c:v>
                </c:pt>
                <c:pt idx="944">
                  <c:v>390.0</c:v>
                </c:pt>
                <c:pt idx="945">
                  <c:v>253.0</c:v>
                </c:pt>
                <c:pt idx="946">
                  <c:v>442.0</c:v>
                </c:pt>
                <c:pt idx="947">
                  <c:v>276.0</c:v>
                </c:pt>
                <c:pt idx="948">
                  <c:v>405.0</c:v>
                </c:pt>
                <c:pt idx="949">
                  <c:v>507.0</c:v>
                </c:pt>
                <c:pt idx="950">
                  <c:v>347.0</c:v>
                </c:pt>
                <c:pt idx="951">
                  <c:v>376.0</c:v>
                </c:pt>
                <c:pt idx="952">
                  <c:v>383.0</c:v>
                </c:pt>
                <c:pt idx="953">
                  <c:v>378.0</c:v>
                </c:pt>
                <c:pt idx="954">
                  <c:v>326.0</c:v>
                </c:pt>
                <c:pt idx="955">
                  <c:v>311.0</c:v>
                </c:pt>
                <c:pt idx="956">
                  <c:v>371.0</c:v>
                </c:pt>
                <c:pt idx="957">
                  <c:v>429.0</c:v>
                </c:pt>
                <c:pt idx="958">
                  <c:v>521.0</c:v>
                </c:pt>
                <c:pt idx="959">
                  <c:v>215.0</c:v>
                </c:pt>
                <c:pt idx="960">
                  <c:v>344.0</c:v>
                </c:pt>
                <c:pt idx="961">
                  <c:v>104.0</c:v>
                </c:pt>
                <c:pt idx="962">
                  <c:v>366.0</c:v>
                </c:pt>
                <c:pt idx="963">
                  <c:v>326.0</c:v>
                </c:pt>
                <c:pt idx="964">
                  <c:v>295.0</c:v>
                </c:pt>
                <c:pt idx="965">
                  <c:v>355.0</c:v>
                </c:pt>
                <c:pt idx="966">
                  <c:v>364.0</c:v>
                </c:pt>
                <c:pt idx="967">
                  <c:v>327.0</c:v>
                </c:pt>
                <c:pt idx="968">
                  <c:v>425.0</c:v>
                </c:pt>
                <c:pt idx="969">
                  <c:v>416.0</c:v>
                </c:pt>
                <c:pt idx="970">
                  <c:v>404.0</c:v>
                </c:pt>
                <c:pt idx="971">
                  <c:v>239.0</c:v>
                </c:pt>
                <c:pt idx="972">
                  <c:v>471.0</c:v>
                </c:pt>
                <c:pt idx="973">
                  <c:v>272.0</c:v>
                </c:pt>
                <c:pt idx="974">
                  <c:v>444.0</c:v>
                </c:pt>
                <c:pt idx="975">
                  <c:v>392.0</c:v>
                </c:pt>
                <c:pt idx="976">
                  <c:v>429.0</c:v>
                </c:pt>
                <c:pt idx="977">
                  <c:v>340.0</c:v>
                </c:pt>
                <c:pt idx="978">
                  <c:v>491.0</c:v>
                </c:pt>
                <c:pt idx="979">
                  <c:v>413.0</c:v>
                </c:pt>
                <c:pt idx="980">
                  <c:v>393.0</c:v>
                </c:pt>
                <c:pt idx="981">
                  <c:v>358.0</c:v>
                </c:pt>
                <c:pt idx="982">
                  <c:v>342.0</c:v>
                </c:pt>
                <c:pt idx="983">
                  <c:v>399.0</c:v>
                </c:pt>
                <c:pt idx="984">
                  <c:v>382.0</c:v>
                </c:pt>
                <c:pt idx="985">
                  <c:v>576.0</c:v>
                </c:pt>
                <c:pt idx="986">
                  <c:v>316.0</c:v>
                </c:pt>
                <c:pt idx="987">
                  <c:v>395.0</c:v>
                </c:pt>
                <c:pt idx="988">
                  <c:v>383.0</c:v>
                </c:pt>
                <c:pt idx="989">
                  <c:v>310.0</c:v>
                </c:pt>
                <c:pt idx="990">
                  <c:v>491.0</c:v>
                </c:pt>
                <c:pt idx="991">
                  <c:v>186.0</c:v>
                </c:pt>
                <c:pt idx="992">
                  <c:v>297.0</c:v>
                </c:pt>
                <c:pt idx="993">
                  <c:v>301.0</c:v>
                </c:pt>
                <c:pt idx="994">
                  <c:v>354.0</c:v>
                </c:pt>
                <c:pt idx="995">
                  <c:v>473.0</c:v>
                </c:pt>
                <c:pt idx="996">
                  <c:v>395.0</c:v>
                </c:pt>
                <c:pt idx="997">
                  <c:v>262.0</c:v>
                </c:pt>
                <c:pt idx="998">
                  <c:v>329.0</c:v>
                </c:pt>
                <c:pt idx="999">
                  <c:v>470.0</c:v>
                </c:pt>
                <c:pt idx="1000">
                  <c:v>446.0</c:v>
                </c:pt>
                <c:pt idx="1001">
                  <c:v>392.0</c:v>
                </c:pt>
                <c:pt idx="1002">
                  <c:v>435.0</c:v>
                </c:pt>
                <c:pt idx="1003">
                  <c:v>271.0</c:v>
                </c:pt>
                <c:pt idx="1004">
                  <c:v>526.0</c:v>
                </c:pt>
                <c:pt idx="1005">
                  <c:v>389.0</c:v>
                </c:pt>
                <c:pt idx="1006">
                  <c:v>458.0</c:v>
                </c:pt>
                <c:pt idx="1007">
                  <c:v>317.0</c:v>
                </c:pt>
                <c:pt idx="1008">
                  <c:v>344.0</c:v>
                </c:pt>
                <c:pt idx="1009">
                  <c:v>344.0</c:v>
                </c:pt>
                <c:pt idx="1010">
                  <c:v>538.0</c:v>
                </c:pt>
                <c:pt idx="1011">
                  <c:v>434.0</c:v>
                </c:pt>
                <c:pt idx="1012">
                  <c:v>380.0</c:v>
                </c:pt>
                <c:pt idx="1013">
                  <c:v>365.0</c:v>
                </c:pt>
                <c:pt idx="1014">
                  <c:v>316.0</c:v>
                </c:pt>
                <c:pt idx="1015">
                  <c:v>362.0</c:v>
                </c:pt>
                <c:pt idx="1016">
                  <c:v>422.0</c:v>
                </c:pt>
                <c:pt idx="1017">
                  <c:v>324.0</c:v>
                </c:pt>
                <c:pt idx="1018">
                  <c:v>398.0</c:v>
                </c:pt>
                <c:pt idx="1019">
                  <c:v>427.0</c:v>
                </c:pt>
                <c:pt idx="1020">
                  <c:v>387.0</c:v>
                </c:pt>
                <c:pt idx="1021">
                  <c:v>262.0</c:v>
                </c:pt>
                <c:pt idx="1022">
                  <c:v>404.0</c:v>
                </c:pt>
                <c:pt idx="1023">
                  <c:v>264.0</c:v>
                </c:pt>
                <c:pt idx="1024">
                  <c:v>485.0</c:v>
                </c:pt>
                <c:pt idx="1025">
                  <c:v>411.0</c:v>
                </c:pt>
                <c:pt idx="1026">
                  <c:v>548.0</c:v>
                </c:pt>
                <c:pt idx="1027">
                  <c:v>325.0</c:v>
                </c:pt>
                <c:pt idx="1028">
                  <c:v>294.0</c:v>
                </c:pt>
                <c:pt idx="1029">
                  <c:v>377.0</c:v>
                </c:pt>
                <c:pt idx="1030">
                  <c:v>241.0</c:v>
                </c:pt>
                <c:pt idx="1031">
                  <c:v>426.0</c:v>
                </c:pt>
                <c:pt idx="1032">
                  <c:v>200.0</c:v>
                </c:pt>
                <c:pt idx="1033">
                  <c:v>326.0</c:v>
                </c:pt>
                <c:pt idx="1034">
                  <c:v>353.0</c:v>
                </c:pt>
                <c:pt idx="1035">
                  <c:v>460.0</c:v>
                </c:pt>
                <c:pt idx="1036">
                  <c:v>376.0</c:v>
                </c:pt>
                <c:pt idx="1037">
                  <c:v>417.0</c:v>
                </c:pt>
                <c:pt idx="1038">
                  <c:v>367.0</c:v>
                </c:pt>
                <c:pt idx="1039">
                  <c:v>218.0</c:v>
                </c:pt>
                <c:pt idx="1040">
                  <c:v>524.0</c:v>
                </c:pt>
                <c:pt idx="1041">
                  <c:v>257.0</c:v>
                </c:pt>
                <c:pt idx="1042">
                  <c:v>348.0</c:v>
                </c:pt>
                <c:pt idx="1043">
                  <c:v>453.0</c:v>
                </c:pt>
                <c:pt idx="1044">
                  <c:v>291.0</c:v>
                </c:pt>
                <c:pt idx="1045">
                  <c:v>400.0</c:v>
                </c:pt>
                <c:pt idx="1046">
                  <c:v>416.0</c:v>
                </c:pt>
                <c:pt idx="1047">
                  <c:v>351.0</c:v>
                </c:pt>
                <c:pt idx="1048">
                  <c:v>340.0</c:v>
                </c:pt>
                <c:pt idx="1049">
                  <c:v>477.0</c:v>
                </c:pt>
                <c:pt idx="1050">
                  <c:v>409.0</c:v>
                </c:pt>
                <c:pt idx="1051">
                  <c:v>314.0</c:v>
                </c:pt>
                <c:pt idx="1052">
                  <c:v>285.0</c:v>
                </c:pt>
                <c:pt idx="1053">
                  <c:v>295.0</c:v>
                </c:pt>
                <c:pt idx="1054">
                  <c:v>438.0</c:v>
                </c:pt>
                <c:pt idx="1055">
                  <c:v>246.0</c:v>
                </c:pt>
                <c:pt idx="1056">
                  <c:v>469.0</c:v>
                </c:pt>
                <c:pt idx="1057">
                  <c:v>426.0</c:v>
                </c:pt>
                <c:pt idx="1058">
                  <c:v>278.0</c:v>
                </c:pt>
                <c:pt idx="1059">
                  <c:v>478.0</c:v>
                </c:pt>
                <c:pt idx="1060">
                  <c:v>372.0</c:v>
                </c:pt>
                <c:pt idx="1061">
                  <c:v>396.0</c:v>
                </c:pt>
                <c:pt idx="1062">
                  <c:v>540.0</c:v>
                </c:pt>
                <c:pt idx="1063">
                  <c:v>453.0</c:v>
                </c:pt>
                <c:pt idx="1064">
                  <c:v>416.0</c:v>
                </c:pt>
                <c:pt idx="1065">
                  <c:v>278.0</c:v>
                </c:pt>
                <c:pt idx="1066">
                  <c:v>375.0</c:v>
                </c:pt>
                <c:pt idx="1067">
                  <c:v>357.0</c:v>
                </c:pt>
                <c:pt idx="1068">
                  <c:v>146.0</c:v>
                </c:pt>
                <c:pt idx="1069">
                  <c:v>333.0</c:v>
                </c:pt>
                <c:pt idx="1070">
                  <c:v>505.0</c:v>
                </c:pt>
                <c:pt idx="1071">
                  <c:v>311.0</c:v>
                </c:pt>
                <c:pt idx="1072">
                  <c:v>325.0</c:v>
                </c:pt>
                <c:pt idx="1073">
                  <c:v>369.0</c:v>
                </c:pt>
                <c:pt idx="1074">
                  <c:v>381.0</c:v>
                </c:pt>
                <c:pt idx="1075">
                  <c:v>343.0</c:v>
                </c:pt>
                <c:pt idx="1076">
                  <c:v>94.0</c:v>
                </c:pt>
                <c:pt idx="1077">
                  <c:v>391.0</c:v>
                </c:pt>
                <c:pt idx="1078">
                  <c:v>411.0</c:v>
                </c:pt>
                <c:pt idx="1079">
                  <c:v>426.0</c:v>
                </c:pt>
                <c:pt idx="1080">
                  <c:v>134.0</c:v>
                </c:pt>
                <c:pt idx="1081">
                  <c:v>302.0</c:v>
                </c:pt>
                <c:pt idx="1082">
                  <c:v>398.0</c:v>
                </c:pt>
                <c:pt idx="1083">
                  <c:v>313.0</c:v>
                </c:pt>
                <c:pt idx="1084">
                  <c:v>318.0</c:v>
                </c:pt>
                <c:pt idx="1085">
                  <c:v>427.0</c:v>
                </c:pt>
                <c:pt idx="1086">
                  <c:v>620.0</c:v>
                </c:pt>
                <c:pt idx="1087">
                  <c:v>414.0</c:v>
                </c:pt>
                <c:pt idx="1088">
                  <c:v>357.0</c:v>
                </c:pt>
                <c:pt idx="1089">
                  <c:v>343.0</c:v>
                </c:pt>
                <c:pt idx="1090">
                  <c:v>242.0</c:v>
                </c:pt>
                <c:pt idx="1091">
                  <c:v>420.0</c:v>
                </c:pt>
                <c:pt idx="1092">
                  <c:v>333.0</c:v>
                </c:pt>
                <c:pt idx="1093">
                  <c:v>484.0</c:v>
                </c:pt>
                <c:pt idx="1094">
                  <c:v>421.0</c:v>
                </c:pt>
                <c:pt idx="1095">
                  <c:v>470.0</c:v>
                </c:pt>
                <c:pt idx="1096">
                  <c:v>473.0</c:v>
                </c:pt>
                <c:pt idx="1097">
                  <c:v>477.0</c:v>
                </c:pt>
                <c:pt idx="1098">
                  <c:v>392.0</c:v>
                </c:pt>
                <c:pt idx="1099">
                  <c:v>411.0</c:v>
                </c:pt>
                <c:pt idx="1100">
                  <c:v>407.0</c:v>
                </c:pt>
                <c:pt idx="1101">
                  <c:v>354.0</c:v>
                </c:pt>
                <c:pt idx="1102">
                  <c:v>198.0</c:v>
                </c:pt>
                <c:pt idx="1103">
                  <c:v>264.0</c:v>
                </c:pt>
                <c:pt idx="1104">
                  <c:v>376.0</c:v>
                </c:pt>
                <c:pt idx="1105">
                  <c:v>379.0</c:v>
                </c:pt>
                <c:pt idx="1106">
                  <c:v>298.0</c:v>
                </c:pt>
                <c:pt idx="1107">
                  <c:v>298.0</c:v>
                </c:pt>
                <c:pt idx="1108">
                  <c:v>396.0</c:v>
                </c:pt>
                <c:pt idx="1109">
                  <c:v>324.0</c:v>
                </c:pt>
                <c:pt idx="1110">
                  <c:v>399.0</c:v>
                </c:pt>
                <c:pt idx="1111">
                  <c:v>431.0</c:v>
                </c:pt>
                <c:pt idx="1112">
                  <c:v>311.0</c:v>
                </c:pt>
                <c:pt idx="1113">
                  <c:v>324.0</c:v>
                </c:pt>
                <c:pt idx="1114">
                  <c:v>492.0</c:v>
                </c:pt>
                <c:pt idx="1115">
                  <c:v>236.0</c:v>
                </c:pt>
                <c:pt idx="1116">
                  <c:v>383.0</c:v>
                </c:pt>
                <c:pt idx="1117">
                  <c:v>557.0</c:v>
                </c:pt>
                <c:pt idx="1118">
                  <c:v>456.0</c:v>
                </c:pt>
                <c:pt idx="1119">
                  <c:v>324.0</c:v>
                </c:pt>
                <c:pt idx="1120">
                  <c:v>414.0</c:v>
                </c:pt>
                <c:pt idx="1121">
                  <c:v>374.0</c:v>
                </c:pt>
                <c:pt idx="1122">
                  <c:v>331.0</c:v>
                </c:pt>
                <c:pt idx="1123">
                  <c:v>332.0</c:v>
                </c:pt>
                <c:pt idx="1124">
                  <c:v>376.0</c:v>
                </c:pt>
                <c:pt idx="1125">
                  <c:v>135.0</c:v>
                </c:pt>
                <c:pt idx="1126">
                  <c:v>380.0</c:v>
                </c:pt>
                <c:pt idx="1127">
                  <c:v>351.0</c:v>
                </c:pt>
                <c:pt idx="1128">
                  <c:v>255.0</c:v>
                </c:pt>
                <c:pt idx="1129">
                  <c:v>344.0</c:v>
                </c:pt>
                <c:pt idx="1130">
                  <c:v>340.0</c:v>
                </c:pt>
                <c:pt idx="1131">
                  <c:v>401.0</c:v>
                </c:pt>
                <c:pt idx="1132">
                  <c:v>343.0</c:v>
                </c:pt>
                <c:pt idx="1133">
                  <c:v>363.0</c:v>
                </c:pt>
                <c:pt idx="1134">
                  <c:v>362.0</c:v>
                </c:pt>
                <c:pt idx="1135">
                  <c:v>366.0</c:v>
                </c:pt>
                <c:pt idx="1136">
                  <c:v>268.0</c:v>
                </c:pt>
                <c:pt idx="1137">
                  <c:v>319.0</c:v>
                </c:pt>
                <c:pt idx="1138">
                  <c:v>603.0</c:v>
                </c:pt>
                <c:pt idx="1139">
                  <c:v>403.0</c:v>
                </c:pt>
                <c:pt idx="1140">
                  <c:v>307.0</c:v>
                </c:pt>
                <c:pt idx="1141">
                  <c:v>431.0</c:v>
                </c:pt>
                <c:pt idx="1142">
                  <c:v>301.0</c:v>
                </c:pt>
                <c:pt idx="1143">
                  <c:v>345.0</c:v>
                </c:pt>
                <c:pt idx="1144">
                  <c:v>210.0</c:v>
                </c:pt>
                <c:pt idx="1145">
                  <c:v>307.0</c:v>
                </c:pt>
                <c:pt idx="1146">
                  <c:v>514.0</c:v>
                </c:pt>
                <c:pt idx="1147">
                  <c:v>460.0</c:v>
                </c:pt>
                <c:pt idx="1148">
                  <c:v>332.0</c:v>
                </c:pt>
                <c:pt idx="1149">
                  <c:v>426.0</c:v>
                </c:pt>
                <c:pt idx="1150">
                  <c:v>358.0</c:v>
                </c:pt>
                <c:pt idx="1151">
                  <c:v>473.0</c:v>
                </c:pt>
                <c:pt idx="1152">
                  <c:v>452.0</c:v>
                </c:pt>
                <c:pt idx="1153">
                  <c:v>288.0</c:v>
                </c:pt>
                <c:pt idx="1154">
                  <c:v>374.0</c:v>
                </c:pt>
                <c:pt idx="1155">
                  <c:v>305.0</c:v>
                </c:pt>
                <c:pt idx="1156">
                  <c:v>316.0</c:v>
                </c:pt>
                <c:pt idx="1157">
                  <c:v>341.0</c:v>
                </c:pt>
                <c:pt idx="1158">
                  <c:v>289.0</c:v>
                </c:pt>
                <c:pt idx="1159">
                  <c:v>272.0</c:v>
                </c:pt>
                <c:pt idx="1160">
                  <c:v>486.0</c:v>
                </c:pt>
                <c:pt idx="1161">
                  <c:v>414.0</c:v>
                </c:pt>
                <c:pt idx="1162">
                  <c:v>306.0</c:v>
                </c:pt>
                <c:pt idx="1163">
                  <c:v>427.0</c:v>
                </c:pt>
                <c:pt idx="1164">
                  <c:v>417.0</c:v>
                </c:pt>
                <c:pt idx="1165">
                  <c:v>432.0</c:v>
                </c:pt>
                <c:pt idx="1166">
                  <c:v>443.0</c:v>
                </c:pt>
                <c:pt idx="1167">
                  <c:v>429.0</c:v>
                </c:pt>
                <c:pt idx="1168">
                  <c:v>382.0</c:v>
                </c:pt>
                <c:pt idx="1169">
                  <c:v>336.0</c:v>
                </c:pt>
                <c:pt idx="1170">
                  <c:v>326.0</c:v>
                </c:pt>
                <c:pt idx="1171">
                  <c:v>444.0</c:v>
                </c:pt>
                <c:pt idx="1172">
                  <c:v>309.0</c:v>
                </c:pt>
                <c:pt idx="1173">
                  <c:v>358.0</c:v>
                </c:pt>
                <c:pt idx="1174">
                  <c:v>304.0</c:v>
                </c:pt>
                <c:pt idx="1175">
                  <c:v>199.0</c:v>
                </c:pt>
                <c:pt idx="1176">
                  <c:v>428.0</c:v>
                </c:pt>
                <c:pt idx="1177">
                  <c:v>182.0</c:v>
                </c:pt>
                <c:pt idx="1178">
                  <c:v>379.0</c:v>
                </c:pt>
                <c:pt idx="1179">
                  <c:v>198.0</c:v>
                </c:pt>
                <c:pt idx="1180">
                  <c:v>419.0</c:v>
                </c:pt>
                <c:pt idx="1181">
                  <c:v>305.0</c:v>
                </c:pt>
                <c:pt idx="1182">
                  <c:v>334.0</c:v>
                </c:pt>
                <c:pt idx="1183">
                  <c:v>535.0</c:v>
                </c:pt>
                <c:pt idx="1184">
                  <c:v>386.0</c:v>
                </c:pt>
                <c:pt idx="1185">
                  <c:v>379.0</c:v>
                </c:pt>
                <c:pt idx="1186">
                  <c:v>240.0</c:v>
                </c:pt>
                <c:pt idx="1187">
                  <c:v>345.0</c:v>
                </c:pt>
                <c:pt idx="1188">
                  <c:v>417.0</c:v>
                </c:pt>
                <c:pt idx="1189">
                  <c:v>494.0</c:v>
                </c:pt>
                <c:pt idx="1190">
                  <c:v>385.0</c:v>
                </c:pt>
                <c:pt idx="1191">
                  <c:v>411.0</c:v>
                </c:pt>
                <c:pt idx="1192">
                  <c:v>493.0</c:v>
                </c:pt>
                <c:pt idx="1193">
                  <c:v>370.0</c:v>
                </c:pt>
                <c:pt idx="1194">
                  <c:v>400.0</c:v>
                </c:pt>
                <c:pt idx="1195">
                  <c:v>267.0</c:v>
                </c:pt>
                <c:pt idx="1196">
                  <c:v>426.0</c:v>
                </c:pt>
                <c:pt idx="1197">
                  <c:v>231.0</c:v>
                </c:pt>
                <c:pt idx="1198">
                  <c:v>259.0</c:v>
                </c:pt>
                <c:pt idx="1199">
                  <c:v>599.0</c:v>
                </c:pt>
                <c:pt idx="1200">
                  <c:v>341.0</c:v>
                </c:pt>
                <c:pt idx="1201">
                  <c:v>348.0</c:v>
                </c:pt>
                <c:pt idx="1202">
                  <c:v>503.0</c:v>
                </c:pt>
                <c:pt idx="1203">
                  <c:v>349.0</c:v>
                </c:pt>
                <c:pt idx="1204">
                  <c:v>338.0</c:v>
                </c:pt>
                <c:pt idx="1205">
                  <c:v>277.0</c:v>
                </c:pt>
                <c:pt idx="1206">
                  <c:v>475.0</c:v>
                </c:pt>
                <c:pt idx="1207">
                  <c:v>204.0</c:v>
                </c:pt>
                <c:pt idx="1208">
                  <c:v>343.0</c:v>
                </c:pt>
                <c:pt idx="1209">
                  <c:v>426.0</c:v>
                </c:pt>
                <c:pt idx="1210">
                  <c:v>379.0</c:v>
                </c:pt>
                <c:pt idx="1211">
                  <c:v>300.0</c:v>
                </c:pt>
                <c:pt idx="1212">
                  <c:v>242.0</c:v>
                </c:pt>
                <c:pt idx="1213">
                  <c:v>384.0</c:v>
                </c:pt>
                <c:pt idx="1214">
                  <c:v>387.0</c:v>
                </c:pt>
                <c:pt idx="1215">
                  <c:v>430.0</c:v>
                </c:pt>
                <c:pt idx="1216">
                  <c:v>269.0</c:v>
                </c:pt>
                <c:pt idx="1217">
                  <c:v>327.0</c:v>
                </c:pt>
                <c:pt idx="1218">
                  <c:v>414.0</c:v>
                </c:pt>
                <c:pt idx="1219">
                  <c:v>383.0</c:v>
                </c:pt>
                <c:pt idx="1220">
                  <c:v>511.0</c:v>
                </c:pt>
                <c:pt idx="1221">
                  <c:v>417.0</c:v>
                </c:pt>
                <c:pt idx="1222">
                  <c:v>285.0</c:v>
                </c:pt>
                <c:pt idx="1223">
                  <c:v>255.0</c:v>
                </c:pt>
                <c:pt idx="1224">
                  <c:v>472.0</c:v>
                </c:pt>
                <c:pt idx="1225">
                  <c:v>391.0</c:v>
                </c:pt>
                <c:pt idx="1226">
                  <c:v>270.0</c:v>
                </c:pt>
                <c:pt idx="1227">
                  <c:v>303.0</c:v>
                </c:pt>
                <c:pt idx="1228">
                  <c:v>255.0</c:v>
                </c:pt>
                <c:pt idx="1229">
                  <c:v>365.0</c:v>
                </c:pt>
                <c:pt idx="1230">
                  <c:v>349.0</c:v>
                </c:pt>
                <c:pt idx="1231">
                  <c:v>306.0</c:v>
                </c:pt>
                <c:pt idx="1232">
                  <c:v>275.0</c:v>
                </c:pt>
                <c:pt idx="1233">
                  <c:v>297.0</c:v>
                </c:pt>
                <c:pt idx="1234">
                  <c:v>199.0</c:v>
                </c:pt>
                <c:pt idx="1235">
                  <c:v>317.0</c:v>
                </c:pt>
                <c:pt idx="1236">
                  <c:v>361.0</c:v>
                </c:pt>
                <c:pt idx="1237">
                  <c:v>350.0</c:v>
                </c:pt>
                <c:pt idx="1238">
                  <c:v>430.0</c:v>
                </c:pt>
                <c:pt idx="1239">
                  <c:v>360.0</c:v>
                </c:pt>
                <c:pt idx="1240">
                  <c:v>382.0</c:v>
                </c:pt>
                <c:pt idx="1241">
                  <c:v>509.0</c:v>
                </c:pt>
                <c:pt idx="1242">
                  <c:v>338.0</c:v>
                </c:pt>
                <c:pt idx="1243">
                  <c:v>336.0</c:v>
                </c:pt>
                <c:pt idx="1244">
                  <c:v>275.0</c:v>
                </c:pt>
                <c:pt idx="1245">
                  <c:v>434.0</c:v>
                </c:pt>
                <c:pt idx="1246">
                  <c:v>426.0</c:v>
                </c:pt>
                <c:pt idx="1247">
                  <c:v>222.0</c:v>
                </c:pt>
                <c:pt idx="1248">
                  <c:v>335.0</c:v>
                </c:pt>
                <c:pt idx="1249">
                  <c:v>351.0</c:v>
                </c:pt>
                <c:pt idx="1250">
                  <c:v>392.0</c:v>
                </c:pt>
                <c:pt idx="1251">
                  <c:v>410.0</c:v>
                </c:pt>
                <c:pt idx="1252">
                  <c:v>369.0</c:v>
                </c:pt>
                <c:pt idx="1253">
                  <c:v>351.0</c:v>
                </c:pt>
                <c:pt idx="1254">
                  <c:v>238.0</c:v>
                </c:pt>
                <c:pt idx="1255">
                  <c:v>417.0</c:v>
                </c:pt>
                <c:pt idx="1256">
                  <c:v>554.0</c:v>
                </c:pt>
                <c:pt idx="1257">
                  <c:v>199.0</c:v>
                </c:pt>
                <c:pt idx="1258">
                  <c:v>348.0</c:v>
                </c:pt>
                <c:pt idx="1259">
                  <c:v>357.0</c:v>
                </c:pt>
                <c:pt idx="1260">
                  <c:v>442.0</c:v>
                </c:pt>
                <c:pt idx="1261">
                  <c:v>464.0</c:v>
                </c:pt>
                <c:pt idx="1262">
                  <c:v>592.0</c:v>
                </c:pt>
                <c:pt idx="1263">
                  <c:v>195.0</c:v>
                </c:pt>
                <c:pt idx="1264">
                  <c:v>336.0</c:v>
                </c:pt>
                <c:pt idx="1265">
                  <c:v>215.0</c:v>
                </c:pt>
                <c:pt idx="1266">
                  <c:v>330.0</c:v>
                </c:pt>
                <c:pt idx="1267">
                  <c:v>382.0</c:v>
                </c:pt>
                <c:pt idx="1268">
                  <c:v>255.0</c:v>
                </c:pt>
                <c:pt idx="1269">
                  <c:v>456.0</c:v>
                </c:pt>
                <c:pt idx="1270">
                  <c:v>502.0</c:v>
                </c:pt>
                <c:pt idx="1271">
                  <c:v>59.0</c:v>
                </c:pt>
                <c:pt idx="1272">
                  <c:v>229.0</c:v>
                </c:pt>
                <c:pt idx="1273">
                  <c:v>482.0</c:v>
                </c:pt>
                <c:pt idx="1274">
                  <c:v>354.0</c:v>
                </c:pt>
                <c:pt idx="1275">
                  <c:v>389.0</c:v>
                </c:pt>
                <c:pt idx="1276">
                  <c:v>338.0</c:v>
                </c:pt>
                <c:pt idx="1277">
                  <c:v>349.0</c:v>
                </c:pt>
                <c:pt idx="1278">
                  <c:v>305.0</c:v>
                </c:pt>
                <c:pt idx="1279">
                  <c:v>571.0</c:v>
                </c:pt>
                <c:pt idx="1280">
                  <c:v>296.0</c:v>
                </c:pt>
                <c:pt idx="1281">
                  <c:v>439.0</c:v>
                </c:pt>
                <c:pt idx="1282">
                  <c:v>494.0</c:v>
                </c:pt>
                <c:pt idx="1283">
                  <c:v>455.0</c:v>
                </c:pt>
                <c:pt idx="1284">
                  <c:v>371.0</c:v>
                </c:pt>
                <c:pt idx="1285">
                  <c:v>364.0</c:v>
                </c:pt>
                <c:pt idx="1286">
                  <c:v>253.0</c:v>
                </c:pt>
                <c:pt idx="1287">
                  <c:v>489.0</c:v>
                </c:pt>
                <c:pt idx="1288">
                  <c:v>446.0</c:v>
                </c:pt>
                <c:pt idx="1289">
                  <c:v>530.0</c:v>
                </c:pt>
                <c:pt idx="1290">
                  <c:v>296.0</c:v>
                </c:pt>
                <c:pt idx="1291">
                  <c:v>440.0</c:v>
                </c:pt>
                <c:pt idx="1292">
                  <c:v>386.0</c:v>
                </c:pt>
                <c:pt idx="1293">
                  <c:v>281.0</c:v>
                </c:pt>
                <c:pt idx="1294">
                  <c:v>166.0</c:v>
                </c:pt>
                <c:pt idx="1295">
                  <c:v>378.0</c:v>
                </c:pt>
                <c:pt idx="1296">
                  <c:v>323.0</c:v>
                </c:pt>
                <c:pt idx="1297">
                  <c:v>377.0</c:v>
                </c:pt>
                <c:pt idx="1298">
                  <c:v>476.0</c:v>
                </c:pt>
                <c:pt idx="1299">
                  <c:v>487.0</c:v>
                </c:pt>
                <c:pt idx="1300">
                  <c:v>282.0</c:v>
                </c:pt>
                <c:pt idx="1301">
                  <c:v>475.0</c:v>
                </c:pt>
                <c:pt idx="1302">
                  <c:v>335.0</c:v>
                </c:pt>
                <c:pt idx="1303">
                  <c:v>257.0</c:v>
                </c:pt>
                <c:pt idx="1304">
                  <c:v>488.0</c:v>
                </c:pt>
                <c:pt idx="1305">
                  <c:v>255.0</c:v>
                </c:pt>
                <c:pt idx="1306">
                  <c:v>341.0</c:v>
                </c:pt>
                <c:pt idx="1307">
                  <c:v>292.0</c:v>
                </c:pt>
                <c:pt idx="1308">
                  <c:v>302.0</c:v>
                </c:pt>
                <c:pt idx="1309">
                  <c:v>340.0</c:v>
                </c:pt>
                <c:pt idx="1310">
                  <c:v>331.0</c:v>
                </c:pt>
                <c:pt idx="1311">
                  <c:v>235.0</c:v>
                </c:pt>
                <c:pt idx="1312">
                  <c:v>411.0</c:v>
                </c:pt>
                <c:pt idx="1313">
                  <c:v>312.0</c:v>
                </c:pt>
                <c:pt idx="1314">
                  <c:v>266.0</c:v>
                </c:pt>
                <c:pt idx="1315">
                  <c:v>291.0</c:v>
                </c:pt>
                <c:pt idx="1316">
                  <c:v>434.0</c:v>
                </c:pt>
                <c:pt idx="1317">
                  <c:v>175.0</c:v>
                </c:pt>
                <c:pt idx="1318">
                  <c:v>274.0</c:v>
                </c:pt>
                <c:pt idx="1319">
                  <c:v>387.0</c:v>
                </c:pt>
                <c:pt idx="1320">
                  <c:v>384.0</c:v>
                </c:pt>
                <c:pt idx="1321">
                  <c:v>332.0</c:v>
                </c:pt>
                <c:pt idx="1322">
                  <c:v>417.0</c:v>
                </c:pt>
                <c:pt idx="1323">
                  <c:v>398.0</c:v>
                </c:pt>
                <c:pt idx="1324">
                  <c:v>413.0</c:v>
                </c:pt>
                <c:pt idx="1325">
                  <c:v>363.0</c:v>
                </c:pt>
                <c:pt idx="1326">
                  <c:v>375.0</c:v>
                </c:pt>
                <c:pt idx="1327">
                  <c:v>367.0</c:v>
                </c:pt>
                <c:pt idx="1328">
                  <c:v>363.0</c:v>
                </c:pt>
                <c:pt idx="1329">
                  <c:v>432.0</c:v>
                </c:pt>
                <c:pt idx="1330">
                  <c:v>384.0</c:v>
                </c:pt>
                <c:pt idx="1331">
                  <c:v>344.0</c:v>
                </c:pt>
                <c:pt idx="1332">
                  <c:v>368.0</c:v>
                </c:pt>
                <c:pt idx="1333">
                  <c:v>297.0</c:v>
                </c:pt>
                <c:pt idx="1334">
                  <c:v>365.0</c:v>
                </c:pt>
                <c:pt idx="1335">
                  <c:v>322.0</c:v>
                </c:pt>
                <c:pt idx="1336">
                  <c:v>383.0</c:v>
                </c:pt>
                <c:pt idx="1337">
                  <c:v>442.0</c:v>
                </c:pt>
                <c:pt idx="1338">
                  <c:v>347.0</c:v>
                </c:pt>
                <c:pt idx="1339">
                  <c:v>442.0</c:v>
                </c:pt>
                <c:pt idx="1340">
                  <c:v>152.0</c:v>
                </c:pt>
                <c:pt idx="1341">
                  <c:v>296.0</c:v>
                </c:pt>
                <c:pt idx="1342">
                  <c:v>458.0</c:v>
                </c:pt>
                <c:pt idx="1343">
                  <c:v>371.0</c:v>
                </c:pt>
                <c:pt idx="1344">
                  <c:v>244.0</c:v>
                </c:pt>
                <c:pt idx="1345">
                  <c:v>326.0</c:v>
                </c:pt>
                <c:pt idx="1346">
                  <c:v>446.0</c:v>
                </c:pt>
                <c:pt idx="1347">
                  <c:v>417.0</c:v>
                </c:pt>
                <c:pt idx="1348">
                  <c:v>539.0</c:v>
                </c:pt>
                <c:pt idx="1349">
                  <c:v>484.0</c:v>
                </c:pt>
                <c:pt idx="1350">
                  <c:v>462.0</c:v>
                </c:pt>
                <c:pt idx="1351">
                  <c:v>294.0</c:v>
                </c:pt>
                <c:pt idx="1352">
                  <c:v>241.0</c:v>
                </c:pt>
                <c:pt idx="1353">
                  <c:v>272.0</c:v>
                </c:pt>
                <c:pt idx="1354">
                  <c:v>284.0</c:v>
                </c:pt>
                <c:pt idx="1355">
                  <c:v>294.0</c:v>
                </c:pt>
                <c:pt idx="1356">
                  <c:v>378.0</c:v>
                </c:pt>
                <c:pt idx="1357">
                  <c:v>385.0</c:v>
                </c:pt>
                <c:pt idx="1358">
                  <c:v>219.0</c:v>
                </c:pt>
                <c:pt idx="1359">
                  <c:v>404.0</c:v>
                </c:pt>
                <c:pt idx="1360">
                  <c:v>275.0</c:v>
                </c:pt>
                <c:pt idx="1361">
                  <c:v>541.0</c:v>
                </c:pt>
                <c:pt idx="1362">
                  <c:v>398.0</c:v>
                </c:pt>
                <c:pt idx="1363">
                  <c:v>376.0</c:v>
                </c:pt>
                <c:pt idx="1364">
                  <c:v>363.0</c:v>
                </c:pt>
                <c:pt idx="1365">
                  <c:v>401.0</c:v>
                </c:pt>
                <c:pt idx="1366">
                  <c:v>374.0</c:v>
                </c:pt>
                <c:pt idx="1367">
                  <c:v>336.0</c:v>
                </c:pt>
                <c:pt idx="1368">
                  <c:v>389.0</c:v>
                </c:pt>
                <c:pt idx="1369">
                  <c:v>226.0</c:v>
                </c:pt>
                <c:pt idx="1370">
                  <c:v>510.0</c:v>
                </c:pt>
                <c:pt idx="1371">
                  <c:v>385.0</c:v>
                </c:pt>
                <c:pt idx="1372">
                  <c:v>212.0</c:v>
                </c:pt>
                <c:pt idx="1373">
                  <c:v>278.0</c:v>
                </c:pt>
                <c:pt idx="1374">
                  <c:v>312.0</c:v>
                </c:pt>
                <c:pt idx="1375">
                  <c:v>303.0</c:v>
                </c:pt>
                <c:pt idx="1376">
                  <c:v>348.0</c:v>
                </c:pt>
                <c:pt idx="1377">
                  <c:v>417.0</c:v>
                </c:pt>
                <c:pt idx="1378">
                  <c:v>252.0</c:v>
                </c:pt>
                <c:pt idx="1379">
                  <c:v>372.0</c:v>
                </c:pt>
                <c:pt idx="1380">
                  <c:v>233.0</c:v>
                </c:pt>
                <c:pt idx="1381">
                  <c:v>456.0</c:v>
                </c:pt>
                <c:pt idx="1382">
                  <c:v>504.0</c:v>
                </c:pt>
                <c:pt idx="1383">
                  <c:v>450.0</c:v>
                </c:pt>
                <c:pt idx="1384">
                  <c:v>257.0</c:v>
                </c:pt>
                <c:pt idx="1385">
                  <c:v>368.0</c:v>
                </c:pt>
                <c:pt idx="1386">
                  <c:v>180.0</c:v>
                </c:pt>
                <c:pt idx="1387">
                  <c:v>77.0</c:v>
                </c:pt>
                <c:pt idx="1388">
                  <c:v>266.0</c:v>
                </c:pt>
                <c:pt idx="1389">
                  <c:v>340.0</c:v>
                </c:pt>
                <c:pt idx="1390">
                  <c:v>404.0</c:v>
                </c:pt>
                <c:pt idx="1391">
                  <c:v>409.0</c:v>
                </c:pt>
                <c:pt idx="1392">
                  <c:v>340.0</c:v>
                </c:pt>
                <c:pt idx="1393">
                  <c:v>457.0</c:v>
                </c:pt>
                <c:pt idx="1394">
                  <c:v>140.0</c:v>
                </c:pt>
                <c:pt idx="1395">
                  <c:v>345.0</c:v>
                </c:pt>
                <c:pt idx="1396">
                  <c:v>420.0</c:v>
                </c:pt>
                <c:pt idx="1397">
                  <c:v>288.0</c:v>
                </c:pt>
                <c:pt idx="1398">
                  <c:v>330.0</c:v>
                </c:pt>
                <c:pt idx="1399">
                  <c:v>405.0</c:v>
                </c:pt>
                <c:pt idx="1400">
                  <c:v>190.0</c:v>
                </c:pt>
                <c:pt idx="1401">
                  <c:v>480.0</c:v>
                </c:pt>
                <c:pt idx="1402">
                  <c:v>245.0</c:v>
                </c:pt>
                <c:pt idx="1403">
                  <c:v>264.0</c:v>
                </c:pt>
                <c:pt idx="1404">
                  <c:v>319.0</c:v>
                </c:pt>
                <c:pt idx="1405">
                  <c:v>487.0</c:v>
                </c:pt>
                <c:pt idx="1406">
                  <c:v>451.0</c:v>
                </c:pt>
                <c:pt idx="1407">
                  <c:v>434.0</c:v>
                </c:pt>
                <c:pt idx="1408">
                  <c:v>371.0</c:v>
                </c:pt>
                <c:pt idx="1409">
                  <c:v>302.0</c:v>
                </c:pt>
                <c:pt idx="1410">
                  <c:v>321.0</c:v>
                </c:pt>
                <c:pt idx="1411">
                  <c:v>323.0</c:v>
                </c:pt>
                <c:pt idx="1412">
                  <c:v>206.0</c:v>
                </c:pt>
                <c:pt idx="1413">
                  <c:v>240.0</c:v>
                </c:pt>
                <c:pt idx="1414">
                  <c:v>539.0</c:v>
                </c:pt>
                <c:pt idx="1415">
                  <c:v>285.0</c:v>
                </c:pt>
                <c:pt idx="1416">
                  <c:v>182.0</c:v>
                </c:pt>
                <c:pt idx="1417">
                  <c:v>451.0</c:v>
                </c:pt>
                <c:pt idx="1418">
                  <c:v>231.0</c:v>
                </c:pt>
                <c:pt idx="1419">
                  <c:v>302.0</c:v>
                </c:pt>
                <c:pt idx="1420">
                  <c:v>187.0</c:v>
                </c:pt>
                <c:pt idx="1421">
                  <c:v>372.0</c:v>
                </c:pt>
                <c:pt idx="1422">
                  <c:v>341.0</c:v>
                </c:pt>
                <c:pt idx="1423">
                  <c:v>379.0</c:v>
                </c:pt>
                <c:pt idx="1424">
                  <c:v>401.0</c:v>
                </c:pt>
                <c:pt idx="1425">
                  <c:v>343.0</c:v>
                </c:pt>
                <c:pt idx="1426">
                  <c:v>291.0</c:v>
                </c:pt>
                <c:pt idx="1427">
                  <c:v>347.0</c:v>
                </c:pt>
                <c:pt idx="1428">
                  <c:v>244.0</c:v>
                </c:pt>
                <c:pt idx="1429">
                  <c:v>254.0</c:v>
                </c:pt>
                <c:pt idx="1430">
                  <c:v>349.0</c:v>
                </c:pt>
                <c:pt idx="1431">
                  <c:v>169.0</c:v>
                </c:pt>
                <c:pt idx="1432">
                  <c:v>285.0</c:v>
                </c:pt>
                <c:pt idx="1433">
                  <c:v>376.0</c:v>
                </c:pt>
                <c:pt idx="1434">
                  <c:v>394.0</c:v>
                </c:pt>
                <c:pt idx="1435">
                  <c:v>311.0</c:v>
                </c:pt>
                <c:pt idx="1436">
                  <c:v>286.0</c:v>
                </c:pt>
                <c:pt idx="1437">
                  <c:v>442.0</c:v>
                </c:pt>
                <c:pt idx="1438">
                  <c:v>361.0</c:v>
                </c:pt>
                <c:pt idx="1439">
                  <c:v>283.0</c:v>
                </c:pt>
                <c:pt idx="1440">
                  <c:v>410.0</c:v>
                </c:pt>
                <c:pt idx="1441">
                  <c:v>403.0</c:v>
                </c:pt>
                <c:pt idx="1442">
                  <c:v>381.0</c:v>
                </c:pt>
                <c:pt idx="1443">
                  <c:v>260.0</c:v>
                </c:pt>
                <c:pt idx="1444">
                  <c:v>197.0</c:v>
                </c:pt>
                <c:pt idx="1445">
                  <c:v>358.0</c:v>
                </c:pt>
                <c:pt idx="1446">
                  <c:v>373.0</c:v>
                </c:pt>
                <c:pt idx="1447">
                  <c:v>130.0</c:v>
                </c:pt>
                <c:pt idx="1448">
                  <c:v>201.0</c:v>
                </c:pt>
                <c:pt idx="1449">
                  <c:v>421.0</c:v>
                </c:pt>
                <c:pt idx="1450">
                  <c:v>411.0</c:v>
                </c:pt>
                <c:pt idx="1451">
                  <c:v>287.0</c:v>
                </c:pt>
                <c:pt idx="1452">
                  <c:v>326.0</c:v>
                </c:pt>
                <c:pt idx="1453">
                  <c:v>207.0</c:v>
                </c:pt>
                <c:pt idx="1454">
                  <c:v>288.0</c:v>
                </c:pt>
                <c:pt idx="1455">
                  <c:v>232.0</c:v>
                </c:pt>
                <c:pt idx="1456">
                  <c:v>369.0</c:v>
                </c:pt>
                <c:pt idx="1457">
                  <c:v>409.0</c:v>
                </c:pt>
                <c:pt idx="1458">
                  <c:v>298.0</c:v>
                </c:pt>
                <c:pt idx="1459">
                  <c:v>381.0</c:v>
                </c:pt>
                <c:pt idx="1460">
                  <c:v>254.0</c:v>
                </c:pt>
                <c:pt idx="1461">
                  <c:v>514.0</c:v>
                </c:pt>
                <c:pt idx="1462">
                  <c:v>188.0</c:v>
                </c:pt>
                <c:pt idx="1463">
                  <c:v>91.0</c:v>
                </c:pt>
                <c:pt idx="1464">
                  <c:v>322.0</c:v>
                </c:pt>
                <c:pt idx="1465">
                  <c:v>364.0</c:v>
                </c:pt>
                <c:pt idx="1466">
                  <c:v>418.0</c:v>
                </c:pt>
                <c:pt idx="1467">
                  <c:v>412.0</c:v>
                </c:pt>
                <c:pt idx="1468">
                  <c:v>265.0</c:v>
                </c:pt>
                <c:pt idx="1469">
                  <c:v>248.0</c:v>
                </c:pt>
                <c:pt idx="1470">
                  <c:v>467.0</c:v>
                </c:pt>
                <c:pt idx="1471">
                  <c:v>258.0</c:v>
                </c:pt>
                <c:pt idx="1472">
                  <c:v>353.0</c:v>
                </c:pt>
                <c:pt idx="1473">
                  <c:v>224.0</c:v>
                </c:pt>
                <c:pt idx="1474">
                  <c:v>295.0</c:v>
                </c:pt>
                <c:pt idx="1475">
                  <c:v>258.0</c:v>
                </c:pt>
                <c:pt idx="1476">
                  <c:v>363.0</c:v>
                </c:pt>
                <c:pt idx="1477">
                  <c:v>421.0</c:v>
                </c:pt>
                <c:pt idx="1478">
                  <c:v>304.0</c:v>
                </c:pt>
                <c:pt idx="1479">
                  <c:v>200.0</c:v>
                </c:pt>
                <c:pt idx="1480">
                  <c:v>439.0</c:v>
                </c:pt>
                <c:pt idx="1481">
                  <c:v>350.0</c:v>
                </c:pt>
                <c:pt idx="1482">
                  <c:v>354.0</c:v>
                </c:pt>
                <c:pt idx="1483">
                  <c:v>479.0</c:v>
                </c:pt>
                <c:pt idx="1484">
                  <c:v>379.0</c:v>
                </c:pt>
                <c:pt idx="1485">
                  <c:v>392.0</c:v>
                </c:pt>
                <c:pt idx="1486">
                  <c:v>258.0</c:v>
                </c:pt>
                <c:pt idx="1487">
                  <c:v>424.0</c:v>
                </c:pt>
                <c:pt idx="1488">
                  <c:v>328.0</c:v>
                </c:pt>
                <c:pt idx="1489">
                  <c:v>520.0</c:v>
                </c:pt>
                <c:pt idx="1490">
                  <c:v>228.0</c:v>
                </c:pt>
                <c:pt idx="1491">
                  <c:v>409.0</c:v>
                </c:pt>
                <c:pt idx="1492">
                  <c:v>246.0</c:v>
                </c:pt>
                <c:pt idx="1493">
                  <c:v>176.0</c:v>
                </c:pt>
                <c:pt idx="1494">
                  <c:v>250.0</c:v>
                </c:pt>
                <c:pt idx="1495">
                  <c:v>370.0</c:v>
                </c:pt>
                <c:pt idx="1496">
                  <c:v>159.0</c:v>
                </c:pt>
                <c:pt idx="1497">
                  <c:v>227.0</c:v>
                </c:pt>
                <c:pt idx="1498">
                  <c:v>426.0</c:v>
                </c:pt>
                <c:pt idx="1499">
                  <c:v>301.0</c:v>
                </c:pt>
                <c:pt idx="1500">
                  <c:v>319.0</c:v>
                </c:pt>
                <c:pt idx="1501">
                  <c:v>300.0</c:v>
                </c:pt>
                <c:pt idx="1502">
                  <c:v>159.0</c:v>
                </c:pt>
                <c:pt idx="1503">
                  <c:v>266.0</c:v>
                </c:pt>
                <c:pt idx="1504">
                  <c:v>412.0</c:v>
                </c:pt>
                <c:pt idx="1505">
                  <c:v>393.0</c:v>
                </c:pt>
                <c:pt idx="1506">
                  <c:v>372.0</c:v>
                </c:pt>
                <c:pt idx="1507">
                  <c:v>317.0</c:v>
                </c:pt>
                <c:pt idx="1508">
                  <c:v>244.0</c:v>
                </c:pt>
                <c:pt idx="1509">
                  <c:v>447.0</c:v>
                </c:pt>
                <c:pt idx="1510">
                  <c:v>242.0</c:v>
                </c:pt>
                <c:pt idx="1511">
                  <c:v>280.0</c:v>
                </c:pt>
                <c:pt idx="1512">
                  <c:v>462.0</c:v>
                </c:pt>
                <c:pt idx="1513">
                  <c:v>333.0</c:v>
                </c:pt>
                <c:pt idx="1514">
                  <c:v>403.0</c:v>
                </c:pt>
                <c:pt idx="1515">
                  <c:v>372.0</c:v>
                </c:pt>
                <c:pt idx="1516">
                  <c:v>278.0</c:v>
                </c:pt>
                <c:pt idx="1517">
                  <c:v>308.0</c:v>
                </c:pt>
                <c:pt idx="1518">
                  <c:v>354.0</c:v>
                </c:pt>
                <c:pt idx="1519">
                  <c:v>276.0</c:v>
                </c:pt>
                <c:pt idx="1520">
                  <c:v>367.0</c:v>
                </c:pt>
                <c:pt idx="1521">
                  <c:v>222.0</c:v>
                </c:pt>
                <c:pt idx="1522">
                  <c:v>389.0</c:v>
                </c:pt>
                <c:pt idx="1523">
                  <c:v>292.0</c:v>
                </c:pt>
                <c:pt idx="1524">
                  <c:v>507.0</c:v>
                </c:pt>
                <c:pt idx="1525">
                  <c:v>258.0</c:v>
                </c:pt>
                <c:pt idx="1526">
                  <c:v>328.0</c:v>
                </c:pt>
                <c:pt idx="1527">
                  <c:v>390.0</c:v>
                </c:pt>
                <c:pt idx="1528">
                  <c:v>484.0</c:v>
                </c:pt>
                <c:pt idx="1529">
                  <c:v>201.0</c:v>
                </c:pt>
                <c:pt idx="1530">
                  <c:v>368.0</c:v>
                </c:pt>
                <c:pt idx="1531">
                  <c:v>366.0</c:v>
                </c:pt>
                <c:pt idx="1532">
                  <c:v>330.0</c:v>
                </c:pt>
                <c:pt idx="1533">
                  <c:v>183.0</c:v>
                </c:pt>
                <c:pt idx="1534">
                  <c:v>244.0</c:v>
                </c:pt>
                <c:pt idx="1535">
                  <c:v>502.0</c:v>
                </c:pt>
                <c:pt idx="1536">
                  <c:v>309.0</c:v>
                </c:pt>
                <c:pt idx="1537">
                  <c:v>347.0</c:v>
                </c:pt>
                <c:pt idx="1538">
                  <c:v>228.0</c:v>
                </c:pt>
                <c:pt idx="1539">
                  <c:v>265.0</c:v>
                </c:pt>
                <c:pt idx="1540">
                  <c:v>372.0</c:v>
                </c:pt>
                <c:pt idx="1541">
                  <c:v>302.0</c:v>
                </c:pt>
                <c:pt idx="1542">
                  <c:v>439.0</c:v>
                </c:pt>
                <c:pt idx="1543">
                  <c:v>389.0</c:v>
                </c:pt>
                <c:pt idx="1544">
                  <c:v>410.0</c:v>
                </c:pt>
                <c:pt idx="1545">
                  <c:v>252.0</c:v>
                </c:pt>
                <c:pt idx="1546">
                  <c:v>337.0</c:v>
                </c:pt>
                <c:pt idx="1547">
                  <c:v>530.0</c:v>
                </c:pt>
                <c:pt idx="1548">
                  <c:v>450.0</c:v>
                </c:pt>
                <c:pt idx="1549">
                  <c:v>470.0</c:v>
                </c:pt>
                <c:pt idx="1550">
                  <c:v>288.0</c:v>
                </c:pt>
                <c:pt idx="1551">
                  <c:v>270.0</c:v>
                </c:pt>
                <c:pt idx="1552">
                  <c:v>383.0</c:v>
                </c:pt>
                <c:pt idx="1553">
                  <c:v>317.0</c:v>
                </c:pt>
                <c:pt idx="1554">
                  <c:v>388.0</c:v>
                </c:pt>
                <c:pt idx="1555">
                  <c:v>444.0</c:v>
                </c:pt>
                <c:pt idx="1556">
                  <c:v>359.0</c:v>
                </c:pt>
                <c:pt idx="1557">
                  <c:v>281.0</c:v>
                </c:pt>
                <c:pt idx="1558">
                  <c:v>314.0</c:v>
                </c:pt>
                <c:pt idx="1559">
                  <c:v>301.0</c:v>
                </c:pt>
                <c:pt idx="1560">
                  <c:v>277.0</c:v>
                </c:pt>
                <c:pt idx="1561">
                  <c:v>291.0</c:v>
                </c:pt>
                <c:pt idx="1562">
                  <c:v>216.0</c:v>
                </c:pt>
                <c:pt idx="1563">
                  <c:v>282.0</c:v>
                </c:pt>
                <c:pt idx="1564">
                  <c:v>406.0</c:v>
                </c:pt>
                <c:pt idx="1565">
                  <c:v>250.0</c:v>
                </c:pt>
                <c:pt idx="1566">
                  <c:v>227.0</c:v>
                </c:pt>
                <c:pt idx="1567">
                  <c:v>227.0</c:v>
                </c:pt>
                <c:pt idx="1568">
                  <c:v>274.0</c:v>
                </c:pt>
                <c:pt idx="1569">
                  <c:v>409.0</c:v>
                </c:pt>
                <c:pt idx="1570">
                  <c:v>363.0</c:v>
                </c:pt>
                <c:pt idx="1571">
                  <c:v>352.0</c:v>
                </c:pt>
                <c:pt idx="1572">
                  <c:v>350.0</c:v>
                </c:pt>
                <c:pt idx="1573">
                  <c:v>470.0</c:v>
                </c:pt>
                <c:pt idx="1574">
                  <c:v>347.0</c:v>
                </c:pt>
                <c:pt idx="1575">
                  <c:v>321.0</c:v>
                </c:pt>
                <c:pt idx="1576">
                  <c:v>413.0</c:v>
                </c:pt>
                <c:pt idx="1577">
                  <c:v>80.0</c:v>
                </c:pt>
                <c:pt idx="1578">
                  <c:v>217.0</c:v>
                </c:pt>
                <c:pt idx="1579">
                  <c:v>431.0</c:v>
                </c:pt>
                <c:pt idx="1580">
                  <c:v>379.0</c:v>
                </c:pt>
                <c:pt idx="1581">
                  <c:v>369.0</c:v>
                </c:pt>
                <c:pt idx="1582">
                  <c:v>341.0</c:v>
                </c:pt>
                <c:pt idx="1583">
                  <c:v>418.0</c:v>
                </c:pt>
                <c:pt idx="1584">
                  <c:v>434.0</c:v>
                </c:pt>
                <c:pt idx="1585">
                  <c:v>338.0</c:v>
                </c:pt>
                <c:pt idx="1586">
                  <c:v>348.0</c:v>
                </c:pt>
                <c:pt idx="1587">
                  <c:v>241.0</c:v>
                </c:pt>
                <c:pt idx="1588">
                  <c:v>354.0</c:v>
                </c:pt>
                <c:pt idx="1589">
                  <c:v>442.0</c:v>
                </c:pt>
                <c:pt idx="1590">
                  <c:v>362.0</c:v>
                </c:pt>
                <c:pt idx="1591">
                  <c:v>234.0</c:v>
                </c:pt>
                <c:pt idx="1592">
                  <c:v>186.0</c:v>
                </c:pt>
                <c:pt idx="1593">
                  <c:v>462.0</c:v>
                </c:pt>
                <c:pt idx="1594">
                  <c:v>237.0</c:v>
                </c:pt>
                <c:pt idx="1595">
                  <c:v>303.0</c:v>
                </c:pt>
                <c:pt idx="1596">
                  <c:v>424.0</c:v>
                </c:pt>
                <c:pt idx="1597">
                  <c:v>352.0</c:v>
                </c:pt>
                <c:pt idx="1598">
                  <c:v>191.0</c:v>
                </c:pt>
                <c:pt idx="1599">
                  <c:v>170.0</c:v>
                </c:pt>
                <c:pt idx="1600">
                  <c:v>460.0</c:v>
                </c:pt>
                <c:pt idx="1601">
                  <c:v>357.0</c:v>
                </c:pt>
                <c:pt idx="1602">
                  <c:v>292.0</c:v>
                </c:pt>
                <c:pt idx="1603">
                  <c:v>426.0</c:v>
                </c:pt>
                <c:pt idx="1604">
                  <c:v>311.0</c:v>
                </c:pt>
                <c:pt idx="1605">
                  <c:v>391.0</c:v>
                </c:pt>
                <c:pt idx="1606">
                  <c:v>223.0</c:v>
                </c:pt>
                <c:pt idx="1607">
                  <c:v>425.0</c:v>
                </c:pt>
                <c:pt idx="1608">
                  <c:v>352.0</c:v>
                </c:pt>
                <c:pt idx="1609">
                  <c:v>458.0</c:v>
                </c:pt>
                <c:pt idx="1610">
                  <c:v>290.0</c:v>
                </c:pt>
                <c:pt idx="1611">
                  <c:v>377.0</c:v>
                </c:pt>
                <c:pt idx="1612">
                  <c:v>281.0</c:v>
                </c:pt>
                <c:pt idx="1613">
                  <c:v>400.0</c:v>
                </c:pt>
                <c:pt idx="1614">
                  <c:v>184.0</c:v>
                </c:pt>
                <c:pt idx="1615">
                  <c:v>390.0</c:v>
                </c:pt>
                <c:pt idx="1616">
                  <c:v>389.0</c:v>
                </c:pt>
                <c:pt idx="1617">
                  <c:v>238.0</c:v>
                </c:pt>
                <c:pt idx="1618">
                  <c:v>137.0</c:v>
                </c:pt>
                <c:pt idx="1619">
                  <c:v>435.0</c:v>
                </c:pt>
                <c:pt idx="1620">
                  <c:v>239.0</c:v>
                </c:pt>
                <c:pt idx="1621">
                  <c:v>215.0</c:v>
                </c:pt>
                <c:pt idx="1622">
                  <c:v>235.0</c:v>
                </c:pt>
                <c:pt idx="1623">
                  <c:v>380.0</c:v>
                </c:pt>
                <c:pt idx="1624">
                  <c:v>371.0</c:v>
                </c:pt>
                <c:pt idx="1625">
                  <c:v>337.0</c:v>
                </c:pt>
                <c:pt idx="1626">
                  <c:v>387.0</c:v>
                </c:pt>
                <c:pt idx="1627">
                  <c:v>456.0</c:v>
                </c:pt>
                <c:pt idx="1628">
                  <c:v>502.0</c:v>
                </c:pt>
                <c:pt idx="1629">
                  <c:v>180.0</c:v>
                </c:pt>
                <c:pt idx="1630">
                  <c:v>414.0</c:v>
                </c:pt>
                <c:pt idx="1631">
                  <c:v>411.0</c:v>
                </c:pt>
                <c:pt idx="1632">
                  <c:v>329.0</c:v>
                </c:pt>
                <c:pt idx="1633">
                  <c:v>314.0</c:v>
                </c:pt>
                <c:pt idx="1634">
                  <c:v>215.0</c:v>
                </c:pt>
                <c:pt idx="1635">
                  <c:v>222.0</c:v>
                </c:pt>
                <c:pt idx="1636">
                  <c:v>447.0</c:v>
                </c:pt>
                <c:pt idx="1637">
                  <c:v>300.0</c:v>
                </c:pt>
                <c:pt idx="1638">
                  <c:v>206.0</c:v>
                </c:pt>
                <c:pt idx="1639">
                  <c:v>189.0</c:v>
                </c:pt>
                <c:pt idx="1640">
                  <c:v>231.0</c:v>
                </c:pt>
                <c:pt idx="1641">
                  <c:v>225.0</c:v>
                </c:pt>
                <c:pt idx="1642">
                  <c:v>273.0</c:v>
                </c:pt>
                <c:pt idx="1643">
                  <c:v>372.0</c:v>
                </c:pt>
                <c:pt idx="1644">
                  <c:v>397.0</c:v>
                </c:pt>
                <c:pt idx="1645">
                  <c:v>296.0</c:v>
                </c:pt>
                <c:pt idx="1646">
                  <c:v>168.0</c:v>
                </c:pt>
                <c:pt idx="1647">
                  <c:v>151.0</c:v>
                </c:pt>
                <c:pt idx="1648">
                  <c:v>435.0</c:v>
                </c:pt>
                <c:pt idx="1649">
                  <c:v>532.0</c:v>
                </c:pt>
                <c:pt idx="1650">
                  <c:v>433.0</c:v>
                </c:pt>
                <c:pt idx="1651">
                  <c:v>157.0</c:v>
                </c:pt>
                <c:pt idx="1652">
                  <c:v>250.0</c:v>
                </c:pt>
                <c:pt idx="1653">
                  <c:v>428.0</c:v>
                </c:pt>
                <c:pt idx="1654">
                  <c:v>391.0</c:v>
                </c:pt>
                <c:pt idx="1655">
                  <c:v>374.0</c:v>
                </c:pt>
                <c:pt idx="1656">
                  <c:v>311.0</c:v>
                </c:pt>
                <c:pt idx="1657">
                  <c:v>299.0</c:v>
                </c:pt>
                <c:pt idx="1658">
                  <c:v>606.0</c:v>
                </c:pt>
                <c:pt idx="1659">
                  <c:v>338.0</c:v>
                </c:pt>
                <c:pt idx="1660">
                  <c:v>314.0</c:v>
                </c:pt>
                <c:pt idx="1661">
                  <c:v>522.0</c:v>
                </c:pt>
                <c:pt idx="1662">
                  <c:v>165.0</c:v>
                </c:pt>
                <c:pt idx="1663">
                  <c:v>197.0</c:v>
                </c:pt>
                <c:pt idx="1664">
                  <c:v>290.0</c:v>
                </c:pt>
                <c:pt idx="1665">
                  <c:v>405.0</c:v>
                </c:pt>
                <c:pt idx="1666">
                  <c:v>253.0</c:v>
                </c:pt>
                <c:pt idx="1667">
                  <c:v>393.0</c:v>
                </c:pt>
                <c:pt idx="1668">
                  <c:v>319.0</c:v>
                </c:pt>
                <c:pt idx="1669">
                  <c:v>393.0</c:v>
                </c:pt>
                <c:pt idx="1670">
                  <c:v>225.0</c:v>
                </c:pt>
                <c:pt idx="1671">
                  <c:v>466.0</c:v>
                </c:pt>
                <c:pt idx="1672">
                  <c:v>90.0</c:v>
                </c:pt>
                <c:pt idx="1673">
                  <c:v>340.0</c:v>
                </c:pt>
                <c:pt idx="1674">
                  <c:v>295.0</c:v>
                </c:pt>
                <c:pt idx="1675">
                  <c:v>78.0</c:v>
                </c:pt>
                <c:pt idx="1676">
                  <c:v>410.0</c:v>
                </c:pt>
                <c:pt idx="1677">
                  <c:v>202.0</c:v>
                </c:pt>
                <c:pt idx="1678">
                  <c:v>313.0</c:v>
                </c:pt>
                <c:pt idx="1679">
                  <c:v>350.0</c:v>
                </c:pt>
                <c:pt idx="1680">
                  <c:v>278.0</c:v>
                </c:pt>
                <c:pt idx="1681">
                  <c:v>280.0</c:v>
                </c:pt>
                <c:pt idx="1682">
                  <c:v>433.0</c:v>
                </c:pt>
                <c:pt idx="1683">
                  <c:v>380.0</c:v>
                </c:pt>
                <c:pt idx="1684">
                  <c:v>247.0</c:v>
                </c:pt>
                <c:pt idx="1685">
                  <c:v>365.0</c:v>
                </c:pt>
                <c:pt idx="1686">
                  <c:v>325.0</c:v>
                </c:pt>
                <c:pt idx="1687">
                  <c:v>466.0</c:v>
                </c:pt>
                <c:pt idx="1688">
                  <c:v>471.0</c:v>
                </c:pt>
                <c:pt idx="1689">
                  <c:v>397.0</c:v>
                </c:pt>
                <c:pt idx="1690">
                  <c:v>376.0</c:v>
                </c:pt>
                <c:pt idx="1691">
                  <c:v>245.0</c:v>
                </c:pt>
                <c:pt idx="1692">
                  <c:v>396.0</c:v>
                </c:pt>
                <c:pt idx="1693">
                  <c:v>318.0</c:v>
                </c:pt>
                <c:pt idx="1694">
                  <c:v>184.0</c:v>
                </c:pt>
                <c:pt idx="1695">
                  <c:v>457.0</c:v>
                </c:pt>
                <c:pt idx="1696">
                  <c:v>265.0</c:v>
                </c:pt>
                <c:pt idx="1697">
                  <c:v>358.0</c:v>
                </c:pt>
                <c:pt idx="1698">
                  <c:v>237.0</c:v>
                </c:pt>
                <c:pt idx="1699">
                  <c:v>128.0</c:v>
                </c:pt>
                <c:pt idx="1700">
                  <c:v>161.0</c:v>
                </c:pt>
                <c:pt idx="1701">
                  <c:v>315.0</c:v>
                </c:pt>
                <c:pt idx="1702">
                  <c:v>443.0</c:v>
                </c:pt>
                <c:pt idx="1703">
                  <c:v>436.0</c:v>
                </c:pt>
                <c:pt idx="1704">
                  <c:v>352.0</c:v>
                </c:pt>
                <c:pt idx="1705">
                  <c:v>207.0</c:v>
                </c:pt>
                <c:pt idx="1706">
                  <c:v>408.0</c:v>
                </c:pt>
                <c:pt idx="1707">
                  <c:v>469.0</c:v>
                </c:pt>
                <c:pt idx="1708">
                  <c:v>229.0</c:v>
                </c:pt>
                <c:pt idx="1709">
                  <c:v>298.0</c:v>
                </c:pt>
                <c:pt idx="1710">
                  <c:v>229.0</c:v>
                </c:pt>
                <c:pt idx="1711">
                  <c:v>348.0</c:v>
                </c:pt>
                <c:pt idx="1712">
                  <c:v>336.0</c:v>
                </c:pt>
                <c:pt idx="1713">
                  <c:v>240.0</c:v>
                </c:pt>
                <c:pt idx="1714">
                  <c:v>329.0</c:v>
                </c:pt>
                <c:pt idx="1715">
                  <c:v>207.0</c:v>
                </c:pt>
                <c:pt idx="1716">
                  <c:v>360.0</c:v>
                </c:pt>
                <c:pt idx="1717">
                  <c:v>140.0</c:v>
                </c:pt>
                <c:pt idx="1718">
                  <c:v>267.0</c:v>
                </c:pt>
                <c:pt idx="1719">
                  <c:v>195.0</c:v>
                </c:pt>
                <c:pt idx="1720">
                  <c:v>116.0</c:v>
                </c:pt>
                <c:pt idx="1721">
                  <c:v>444.0</c:v>
                </c:pt>
                <c:pt idx="1722">
                  <c:v>206.0</c:v>
                </c:pt>
                <c:pt idx="1723">
                  <c:v>353.0</c:v>
                </c:pt>
                <c:pt idx="1724">
                  <c:v>305.0</c:v>
                </c:pt>
                <c:pt idx="1725">
                  <c:v>243.0</c:v>
                </c:pt>
                <c:pt idx="1726">
                  <c:v>492.0</c:v>
                </c:pt>
                <c:pt idx="1727">
                  <c:v>112.0</c:v>
                </c:pt>
                <c:pt idx="1728">
                  <c:v>192.0</c:v>
                </c:pt>
                <c:pt idx="1729">
                  <c:v>276.0</c:v>
                </c:pt>
                <c:pt idx="1730">
                  <c:v>399.0</c:v>
                </c:pt>
                <c:pt idx="1731">
                  <c:v>180.0</c:v>
                </c:pt>
                <c:pt idx="1732">
                  <c:v>246.0</c:v>
                </c:pt>
                <c:pt idx="1733">
                  <c:v>316.0</c:v>
                </c:pt>
                <c:pt idx="1734">
                  <c:v>229.0</c:v>
                </c:pt>
                <c:pt idx="1735">
                  <c:v>526.0</c:v>
                </c:pt>
                <c:pt idx="1736">
                  <c:v>182.0</c:v>
                </c:pt>
                <c:pt idx="1737">
                  <c:v>301.0</c:v>
                </c:pt>
                <c:pt idx="1738">
                  <c:v>409.0</c:v>
                </c:pt>
                <c:pt idx="1739">
                  <c:v>319.0</c:v>
                </c:pt>
                <c:pt idx="1740">
                  <c:v>363.0</c:v>
                </c:pt>
                <c:pt idx="1741">
                  <c:v>389.0</c:v>
                </c:pt>
                <c:pt idx="1742">
                  <c:v>297.0</c:v>
                </c:pt>
                <c:pt idx="1743">
                  <c:v>327.0</c:v>
                </c:pt>
                <c:pt idx="1744">
                  <c:v>158.0</c:v>
                </c:pt>
                <c:pt idx="1745">
                  <c:v>453.0</c:v>
                </c:pt>
                <c:pt idx="1746">
                  <c:v>205.0</c:v>
                </c:pt>
                <c:pt idx="1747">
                  <c:v>354.0</c:v>
                </c:pt>
                <c:pt idx="1748">
                  <c:v>380.0</c:v>
                </c:pt>
                <c:pt idx="1749">
                  <c:v>324.0</c:v>
                </c:pt>
                <c:pt idx="1750">
                  <c:v>410.0</c:v>
                </c:pt>
                <c:pt idx="1751">
                  <c:v>288.0</c:v>
                </c:pt>
                <c:pt idx="1752">
                  <c:v>320.0</c:v>
                </c:pt>
                <c:pt idx="1753">
                  <c:v>205.0</c:v>
                </c:pt>
                <c:pt idx="1754">
                  <c:v>271.0</c:v>
                </c:pt>
                <c:pt idx="1755">
                  <c:v>186.0</c:v>
                </c:pt>
                <c:pt idx="1756">
                  <c:v>478.0</c:v>
                </c:pt>
                <c:pt idx="1757">
                  <c:v>343.0</c:v>
                </c:pt>
                <c:pt idx="1758">
                  <c:v>460.0</c:v>
                </c:pt>
                <c:pt idx="1759">
                  <c:v>294.0</c:v>
                </c:pt>
                <c:pt idx="1760">
                  <c:v>362.0</c:v>
                </c:pt>
                <c:pt idx="1761">
                  <c:v>358.0</c:v>
                </c:pt>
                <c:pt idx="1762">
                  <c:v>266.0</c:v>
                </c:pt>
                <c:pt idx="1763">
                  <c:v>247.0</c:v>
                </c:pt>
                <c:pt idx="1764">
                  <c:v>482.0</c:v>
                </c:pt>
                <c:pt idx="1765">
                  <c:v>357.0</c:v>
                </c:pt>
                <c:pt idx="1766">
                  <c:v>337.0</c:v>
                </c:pt>
                <c:pt idx="1767">
                  <c:v>302.0</c:v>
                </c:pt>
                <c:pt idx="1768">
                  <c:v>280.0</c:v>
                </c:pt>
                <c:pt idx="1769">
                  <c:v>346.0</c:v>
                </c:pt>
                <c:pt idx="1770">
                  <c:v>484.0</c:v>
                </c:pt>
                <c:pt idx="1771">
                  <c:v>262.0</c:v>
                </c:pt>
                <c:pt idx="1772">
                  <c:v>433.0</c:v>
                </c:pt>
                <c:pt idx="1773">
                  <c:v>188.0</c:v>
                </c:pt>
                <c:pt idx="1774">
                  <c:v>391.0</c:v>
                </c:pt>
                <c:pt idx="1775">
                  <c:v>219.0</c:v>
                </c:pt>
                <c:pt idx="1776">
                  <c:v>308.0</c:v>
                </c:pt>
                <c:pt idx="1777">
                  <c:v>487.0</c:v>
                </c:pt>
                <c:pt idx="1778">
                  <c:v>377.0</c:v>
                </c:pt>
                <c:pt idx="1779">
                  <c:v>426.0</c:v>
                </c:pt>
                <c:pt idx="1780">
                  <c:v>202.0</c:v>
                </c:pt>
                <c:pt idx="1781">
                  <c:v>270.0</c:v>
                </c:pt>
                <c:pt idx="1782">
                  <c:v>503.0</c:v>
                </c:pt>
                <c:pt idx="1783">
                  <c:v>296.0</c:v>
                </c:pt>
                <c:pt idx="1784">
                  <c:v>357.0</c:v>
                </c:pt>
                <c:pt idx="1785">
                  <c:v>412.0</c:v>
                </c:pt>
                <c:pt idx="1786">
                  <c:v>305.0</c:v>
                </c:pt>
                <c:pt idx="1787">
                  <c:v>466.0</c:v>
                </c:pt>
                <c:pt idx="1788">
                  <c:v>129.0</c:v>
                </c:pt>
                <c:pt idx="1789">
                  <c:v>382.0</c:v>
                </c:pt>
                <c:pt idx="1790">
                  <c:v>128.0</c:v>
                </c:pt>
                <c:pt idx="1791">
                  <c:v>245.0</c:v>
                </c:pt>
                <c:pt idx="1792">
                  <c:v>182.0</c:v>
                </c:pt>
                <c:pt idx="1793">
                  <c:v>213.0</c:v>
                </c:pt>
                <c:pt idx="1794">
                  <c:v>476.0</c:v>
                </c:pt>
                <c:pt idx="1795">
                  <c:v>379.0</c:v>
                </c:pt>
                <c:pt idx="1796">
                  <c:v>267.0</c:v>
                </c:pt>
                <c:pt idx="1797">
                  <c:v>403.0</c:v>
                </c:pt>
                <c:pt idx="1798">
                  <c:v>334.0</c:v>
                </c:pt>
                <c:pt idx="1799">
                  <c:v>401.0</c:v>
                </c:pt>
                <c:pt idx="1800">
                  <c:v>273.0</c:v>
                </c:pt>
                <c:pt idx="1801">
                  <c:v>276.0</c:v>
                </c:pt>
                <c:pt idx="1802">
                  <c:v>219.0</c:v>
                </c:pt>
                <c:pt idx="1803">
                  <c:v>354.0</c:v>
                </c:pt>
                <c:pt idx="1804">
                  <c:v>331.0</c:v>
                </c:pt>
                <c:pt idx="1805">
                  <c:v>305.0</c:v>
                </c:pt>
                <c:pt idx="1806">
                  <c:v>344.0</c:v>
                </c:pt>
                <c:pt idx="1807">
                  <c:v>317.0</c:v>
                </c:pt>
                <c:pt idx="1808">
                  <c:v>241.0</c:v>
                </c:pt>
                <c:pt idx="1809">
                  <c:v>355.0</c:v>
                </c:pt>
                <c:pt idx="1810">
                  <c:v>364.0</c:v>
                </c:pt>
                <c:pt idx="1811">
                  <c:v>274.0</c:v>
                </c:pt>
                <c:pt idx="1812">
                  <c:v>281.0</c:v>
                </c:pt>
                <c:pt idx="1813">
                  <c:v>515.0</c:v>
                </c:pt>
                <c:pt idx="1814">
                  <c:v>424.0</c:v>
                </c:pt>
                <c:pt idx="1815">
                  <c:v>346.0</c:v>
                </c:pt>
                <c:pt idx="1816">
                  <c:v>441.0</c:v>
                </c:pt>
                <c:pt idx="1817">
                  <c:v>387.0</c:v>
                </c:pt>
                <c:pt idx="1818">
                  <c:v>597.0</c:v>
                </c:pt>
                <c:pt idx="1819">
                  <c:v>278.0</c:v>
                </c:pt>
                <c:pt idx="1820">
                  <c:v>482.0</c:v>
                </c:pt>
                <c:pt idx="1821">
                  <c:v>233.0</c:v>
                </c:pt>
                <c:pt idx="1822">
                  <c:v>291.0</c:v>
                </c:pt>
                <c:pt idx="1823">
                  <c:v>232.0</c:v>
                </c:pt>
                <c:pt idx="1824">
                  <c:v>427.0</c:v>
                </c:pt>
                <c:pt idx="1825">
                  <c:v>203.0</c:v>
                </c:pt>
                <c:pt idx="1826">
                  <c:v>285.0</c:v>
                </c:pt>
                <c:pt idx="1827">
                  <c:v>374.0</c:v>
                </c:pt>
                <c:pt idx="1828">
                  <c:v>309.0</c:v>
                </c:pt>
                <c:pt idx="1829">
                  <c:v>252.0</c:v>
                </c:pt>
                <c:pt idx="1830">
                  <c:v>109.0</c:v>
                </c:pt>
                <c:pt idx="1831">
                  <c:v>180.0</c:v>
                </c:pt>
                <c:pt idx="1832">
                  <c:v>340.0</c:v>
                </c:pt>
                <c:pt idx="1833">
                  <c:v>464.0</c:v>
                </c:pt>
                <c:pt idx="1834">
                  <c:v>361.0</c:v>
                </c:pt>
                <c:pt idx="1835">
                  <c:v>365.0</c:v>
                </c:pt>
                <c:pt idx="1836">
                  <c:v>348.0</c:v>
                </c:pt>
                <c:pt idx="1837">
                  <c:v>365.0</c:v>
                </c:pt>
                <c:pt idx="1838">
                  <c:v>258.0</c:v>
                </c:pt>
                <c:pt idx="1839">
                  <c:v>275.0</c:v>
                </c:pt>
                <c:pt idx="1840">
                  <c:v>257.0</c:v>
                </c:pt>
                <c:pt idx="1841">
                  <c:v>366.0</c:v>
                </c:pt>
                <c:pt idx="1842">
                  <c:v>227.0</c:v>
                </c:pt>
                <c:pt idx="1843">
                  <c:v>417.0</c:v>
                </c:pt>
                <c:pt idx="1844">
                  <c:v>335.0</c:v>
                </c:pt>
                <c:pt idx="1845">
                  <c:v>363.0</c:v>
                </c:pt>
                <c:pt idx="1846">
                  <c:v>181.0</c:v>
                </c:pt>
                <c:pt idx="1847">
                  <c:v>154.0</c:v>
                </c:pt>
                <c:pt idx="1848">
                  <c:v>327.0</c:v>
                </c:pt>
                <c:pt idx="1849">
                  <c:v>289.0</c:v>
                </c:pt>
                <c:pt idx="1850">
                  <c:v>382.0</c:v>
                </c:pt>
                <c:pt idx="1851">
                  <c:v>225.0</c:v>
                </c:pt>
                <c:pt idx="1852">
                  <c:v>228.0</c:v>
                </c:pt>
                <c:pt idx="1853">
                  <c:v>291.0</c:v>
                </c:pt>
                <c:pt idx="1854">
                  <c:v>366.0</c:v>
                </c:pt>
                <c:pt idx="1855">
                  <c:v>383.0</c:v>
                </c:pt>
                <c:pt idx="1856">
                  <c:v>282.0</c:v>
                </c:pt>
                <c:pt idx="1857">
                  <c:v>264.0</c:v>
                </c:pt>
                <c:pt idx="1858">
                  <c:v>470.0</c:v>
                </c:pt>
                <c:pt idx="1859">
                  <c:v>143.0</c:v>
                </c:pt>
                <c:pt idx="1860">
                  <c:v>281.0</c:v>
                </c:pt>
                <c:pt idx="1861">
                  <c:v>431.0</c:v>
                </c:pt>
                <c:pt idx="1862">
                  <c:v>319.0</c:v>
                </c:pt>
                <c:pt idx="1863">
                  <c:v>406.0</c:v>
                </c:pt>
                <c:pt idx="1864">
                  <c:v>238.0</c:v>
                </c:pt>
                <c:pt idx="1865">
                  <c:v>238.0</c:v>
                </c:pt>
                <c:pt idx="1866">
                  <c:v>323.0</c:v>
                </c:pt>
                <c:pt idx="1867">
                  <c:v>289.0</c:v>
                </c:pt>
                <c:pt idx="1868">
                  <c:v>306.0</c:v>
                </c:pt>
                <c:pt idx="1869">
                  <c:v>246.0</c:v>
                </c:pt>
                <c:pt idx="1870">
                  <c:v>398.0</c:v>
                </c:pt>
                <c:pt idx="1871">
                  <c:v>282.0</c:v>
                </c:pt>
                <c:pt idx="1872">
                  <c:v>212.0</c:v>
                </c:pt>
                <c:pt idx="1873">
                  <c:v>403.0</c:v>
                </c:pt>
                <c:pt idx="1874">
                  <c:v>421.0</c:v>
                </c:pt>
                <c:pt idx="1875">
                  <c:v>-30.0</c:v>
                </c:pt>
                <c:pt idx="1876">
                  <c:v>187.0</c:v>
                </c:pt>
                <c:pt idx="1877">
                  <c:v>29.0</c:v>
                </c:pt>
                <c:pt idx="1878">
                  <c:v>360.0</c:v>
                </c:pt>
                <c:pt idx="1879">
                  <c:v>308.0</c:v>
                </c:pt>
                <c:pt idx="1880">
                  <c:v>285.0</c:v>
                </c:pt>
                <c:pt idx="1881">
                  <c:v>297.0</c:v>
                </c:pt>
                <c:pt idx="1882">
                  <c:v>434.0</c:v>
                </c:pt>
                <c:pt idx="1883">
                  <c:v>205.0</c:v>
                </c:pt>
                <c:pt idx="1884">
                  <c:v>290.0</c:v>
                </c:pt>
                <c:pt idx="1885">
                  <c:v>195.0</c:v>
                </c:pt>
                <c:pt idx="1886">
                  <c:v>347.0</c:v>
                </c:pt>
                <c:pt idx="1887">
                  <c:v>364.0</c:v>
                </c:pt>
                <c:pt idx="1888">
                  <c:v>374.0</c:v>
                </c:pt>
                <c:pt idx="1889">
                  <c:v>256.0</c:v>
                </c:pt>
                <c:pt idx="1890">
                  <c:v>385.0</c:v>
                </c:pt>
                <c:pt idx="1891">
                  <c:v>212.0</c:v>
                </c:pt>
                <c:pt idx="1892">
                  <c:v>289.0</c:v>
                </c:pt>
                <c:pt idx="1893">
                  <c:v>331.0</c:v>
                </c:pt>
                <c:pt idx="1894">
                  <c:v>180.0</c:v>
                </c:pt>
                <c:pt idx="1895">
                  <c:v>414.0</c:v>
                </c:pt>
                <c:pt idx="1896">
                  <c:v>274.0</c:v>
                </c:pt>
                <c:pt idx="1897">
                  <c:v>189.0</c:v>
                </c:pt>
                <c:pt idx="1898">
                  <c:v>274.0</c:v>
                </c:pt>
                <c:pt idx="1899">
                  <c:v>268.0</c:v>
                </c:pt>
                <c:pt idx="1900">
                  <c:v>179.0</c:v>
                </c:pt>
                <c:pt idx="1901">
                  <c:v>263.0</c:v>
                </c:pt>
                <c:pt idx="1902">
                  <c:v>384.0</c:v>
                </c:pt>
                <c:pt idx="1903">
                  <c:v>112.0</c:v>
                </c:pt>
                <c:pt idx="1904">
                  <c:v>220.0</c:v>
                </c:pt>
                <c:pt idx="1905">
                  <c:v>349.0</c:v>
                </c:pt>
                <c:pt idx="1906">
                  <c:v>302.0</c:v>
                </c:pt>
                <c:pt idx="1907">
                  <c:v>198.0</c:v>
                </c:pt>
                <c:pt idx="1908">
                  <c:v>262.0</c:v>
                </c:pt>
                <c:pt idx="1909">
                  <c:v>371.0</c:v>
                </c:pt>
                <c:pt idx="1910">
                  <c:v>309.0</c:v>
                </c:pt>
                <c:pt idx="1911">
                  <c:v>405.0</c:v>
                </c:pt>
                <c:pt idx="1912">
                  <c:v>312.0</c:v>
                </c:pt>
                <c:pt idx="1913">
                  <c:v>326.0</c:v>
                </c:pt>
                <c:pt idx="1914">
                  <c:v>339.0</c:v>
                </c:pt>
                <c:pt idx="1915">
                  <c:v>219.0</c:v>
                </c:pt>
                <c:pt idx="1916">
                  <c:v>212.0</c:v>
                </c:pt>
                <c:pt idx="1917">
                  <c:v>339.0</c:v>
                </c:pt>
                <c:pt idx="1918">
                  <c:v>258.0</c:v>
                </c:pt>
                <c:pt idx="1919">
                  <c:v>125.0</c:v>
                </c:pt>
                <c:pt idx="1920">
                  <c:v>326.0</c:v>
                </c:pt>
                <c:pt idx="1921">
                  <c:v>242.0</c:v>
                </c:pt>
                <c:pt idx="1922">
                  <c:v>244.0</c:v>
                </c:pt>
                <c:pt idx="1923">
                  <c:v>275.0</c:v>
                </c:pt>
                <c:pt idx="1924">
                  <c:v>368.0</c:v>
                </c:pt>
                <c:pt idx="1925">
                  <c:v>303.0</c:v>
                </c:pt>
                <c:pt idx="1926">
                  <c:v>349.0</c:v>
                </c:pt>
                <c:pt idx="1927">
                  <c:v>386.0</c:v>
                </c:pt>
                <c:pt idx="1928">
                  <c:v>311.0</c:v>
                </c:pt>
                <c:pt idx="1929">
                  <c:v>354.0</c:v>
                </c:pt>
                <c:pt idx="1930">
                  <c:v>228.0</c:v>
                </c:pt>
                <c:pt idx="1931">
                  <c:v>305.0</c:v>
                </c:pt>
                <c:pt idx="1932">
                  <c:v>441.0</c:v>
                </c:pt>
                <c:pt idx="1933">
                  <c:v>427.0</c:v>
                </c:pt>
                <c:pt idx="1934">
                  <c:v>365.0</c:v>
                </c:pt>
                <c:pt idx="1935">
                  <c:v>204.0</c:v>
                </c:pt>
                <c:pt idx="1936">
                  <c:v>188.0</c:v>
                </c:pt>
                <c:pt idx="1937">
                  <c:v>170.0</c:v>
                </c:pt>
                <c:pt idx="1938">
                  <c:v>193.0</c:v>
                </c:pt>
                <c:pt idx="1939">
                  <c:v>160.0</c:v>
                </c:pt>
                <c:pt idx="1940">
                  <c:v>132.0</c:v>
                </c:pt>
                <c:pt idx="1941">
                  <c:v>342.0</c:v>
                </c:pt>
                <c:pt idx="1942">
                  <c:v>297.0</c:v>
                </c:pt>
                <c:pt idx="1943">
                  <c:v>282.0</c:v>
                </c:pt>
                <c:pt idx="1944">
                  <c:v>466.0</c:v>
                </c:pt>
                <c:pt idx="1945">
                  <c:v>334.0</c:v>
                </c:pt>
                <c:pt idx="1946">
                  <c:v>317.0</c:v>
                </c:pt>
                <c:pt idx="1947">
                  <c:v>258.0</c:v>
                </c:pt>
                <c:pt idx="1948">
                  <c:v>502.0</c:v>
                </c:pt>
                <c:pt idx="1949">
                  <c:v>279.0</c:v>
                </c:pt>
                <c:pt idx="1950">
                  <c:v>377.0</c:v>
                </c:pt>
                <c:pt idx="1951">
                  <c:v>265.0</c:v>
                </c:pt>
                <c:pt idx="1952">
                  <c:v>256.0</c:v>
                </c:pt>
                <c:pt idx="1953">
                  <c:v>197.0</c:v>
                </c:pt>
                <c:pt idx="1954">
                  <c:v>355.0</c:v>
                </c:pt>
                <c:pt idx="1955">
                  <c:v>310.0</c:v>
                </c:pt>
                <c:pt idx="1956">
                  <c:v>276.0</c:v>
                </c:pt>
                <c:pt idx="1957">
                  <c:v>373.0</c:v>
                </c:pt>
                <c:pt idx="1958">
                  <c:v>391.0</c:v>
                </c:pt>
                <c:pt idx="1959">
                  <c:v>91.0</c:v>
                </c:pt>
                <c:pt idx="1960">
                  <c:v>405.0</c:v>
                </c:pt>
                <c:pt idx="1961">
                  <c:v>319.0</c:v>
                </c:pt>
                <c:pt idx="1962">
                  <c:v>217.0</c:v>
                </c:pt>
                <c:pt idx="1963">
                  <c:v>296.0</c:v>
                </c:pt>
                <c:pt idx="1964">
                  <c:v>317.0</c:v>
                </c:pt>
                <c:pt idx="1965">
                  <c:v>233.0</c:v>
                </c:pt>
                <c:pt idx="1966">
                  <c:v>319.0</c:v>
                </c:pt>
                <c:pt idx="1967">
                  <c:v>344.0</c:v>
                </c:pt>
                <c:pt idx="1968">
                  <c:v>272.0</c:v>
                </c:pt>
                <c:pt idx="1969">
                  <c:v>360.0</c:v>
                </c:pt>
                <c:pt idx="1970">
                  <c:v>363.0</c:v>
                </c:pt>
                <c:pt idx="1971">
                  <c:v>402.0</c:v>
                </c:pt>
                <c:pt idx="1972">
                  <c:v>336.0</c:v>
                </c:pt>
                <c:pt idx="1973">
                  <c:v>188.0</c:v>
                </c:pt>
                <c:pt idx="1974">
                  <c:v>330.0</c:v>
                </c:pt>
                <c:pt idx="1975">
                  <c:v>460.0</c:v>
                </c:pt>
                <c:pt idx="1976">
                  <c:v>172.0</c:v>
                </c:pt>
                <c:pt idx="1977">
                  <c:v>174.0</c:v>
                </c:pt>
                <c:pt idx="1978">
                  <c:v>247.0</c:v>
                </c:pt>
                <c:pt idx="1979">
                  <c:v>398.0</c:v>
                </c:pt>
                <c:pt idx="1980">
                  <c:v>537.0</c:v>
                </c:pt>
                <c:pt idx="1981">
                  <c:v>185.0</c:v>
                </c:pt>
                <c:pt idx="1982">
                  <c:v>287.0</c:v>
                </c:pt>
                <c:pt idx="1983">
                  <c:v>170.0</c:v>
                </c:pt>
                <c:pt idx="1984">
                  <c:v>131.0</c:v>
                </c:pt>
                <c:pt idx="1985">
                  <c:v>325.0</c:v>
                </c:pt>
                <c:pt idx="1986">
                  <c:v>390.0</c:v>
                </c:pt>
                <c:pt idx="1987">
                  <c:v>192.0</c:v>
                </c:pt>
                <c:pt idx="1988">
                  <c:v>249.0</c:v>
                </c:pt>
                <c:pt idx="1989">
                  <c:v>294.0</c:v>
                </c:pt>
                <c:pt idx="1990">
                  <c:v>349.0</c:v>
                </c:pt>
                <c:pt idx="1991">
                  <c:v>433.0</c:v>
                </c:pt>
                <c:pt idx="1992">
                  <c:v>364.0</c:v>
                </c:pt>
                <c:pt idx="1993">
                  <c:v>385.0</c:v>
                </c:pt>
                <c:pt idx="1994">
                  <c:v>313.0</c:v>
                </c:pt>
                <c:pt idx="1995">
                  <c:v>277.0</c:v>
                </c:pt>
                <c:pt idx="1996">
                  <c:v>329.0</c:v>
                </c:pt>
                <c:pt idx="1997">
                  <c:v>294.0</c:v>
                </c:pt>
                <c:pt idx="1998">
                  <c:v>426.0</c:v>
                </c:pt>
                <c:pt idx="1999">
                  <c:v>324.0</c:v>
                </c:pt>
                <c:pt idx="2000">
                  <c:v>416.0</c:v>
                </c:pt>
                <c:pt idx="2001">
                  <c:v>309.0</c:v>
                </c:pt>
                <c:pt idx="2002">
                  <c:v>285.0</c:v>
                </c:pt>
                <c:pt idx="2003">
                  <c:v>288.0</c:v>
                </c:pt>
                <c:pt idx="2004">
                  <c:v>395.0</c:v>
                </c:pt>
                <c:pt idx="2005">
                  <c:v>245.0</c:v>
                </c:pt>
                <c:pt idx="2006">
                  <c:v>207.0</c:v>
                </c:pt>
                <c:pt idx="2007">
                  <c:v>287.0</c:v>
                </c:pt>
                <c:pt idx="2008">
                  <c:v>420.0</c:v>
                </c:pt>
                <c:pt idx="2009">
                  <c:v>320.0</c:v>
                </c:pt>
                <c:pt idx="2010">
                  <c:v>478.0</c:v>
                </c:pt>
                <c:pt idx="2011">
                  <c:v>476.0</c:v>
                </c:pt>
                <c:pt idx="2012">
                  <c:v>181.0</c:v>
                </c:pt>
                <c:pt idx="2013">
                  <c:v>174.0</c:v>
                </c:pt>
                <c:pt idx="2014">
                  <c:v>223.0</c:v>
                </c:pt>
                <c:pt idx="2015">
                  <c:v>333.0</c:v>
                </c:pt>
                <c:pt idx="2016">
                  <c:v>364.0</c:v>
                </c:pt>
                <c:pt idx="2017">
                  <c:v>400.0</c:v>
                </c:pt>
                <c:pt idx="2018">
                  <c:v>367.0</c:v>
                </c:pt>
                <c:pt idx="2019">
                  <c:v>266.0</c:v>
                </c:pt>
                <c:pt idx="2020">
                  <c:v>208.0</c:v>
                </c:pt>
                <c:pt idx="2021">
                  <c:v>157.0</c:v>
                </c:pt>
                <c:pt idx="2022">
                  <c:v>456.0</c:v>
                </c:pt>
                <c:pt idx="2023">
                  <c:v>345.0</c:v>
                </c:pt>
                <c:pt idx="2024">
                  <c:v>89.0</c:v>
                </c:pt>
                <c:pt idx="2025">
                  <c:v>231.0</c:v>
                </c:pt>
                <c:pt idx="2026">
                  <c:v>178.0</c:v>
                </c:pt>
                <c:pt idx="2027">
                  <c:v>356.0</c:v>
                </c:pt>
                <c:pt idx="2028">
                  <c:v>317.0</c:v>
                </c:pt>
                <c:pt idx="2029">
                  <c:v>274.0</c:v>
                </c:pt>
                <c:pt idx="2030">
                  <c:v>299.0</c:v>
                </c:pt>
                <c:pt idx="2031">
                  <c:v>216.0</c:v>
                </c:pt>
                <c:pt idx="2032">
                  <c:v>414.0</c:v>
                </c:pt>
                <c:pt idx="2033">
                  <c:v>409.0</c:v>
                </c:pt>
                <c:pt idx="2034">
                  <c:v>259.0</c:v>
                </c:pt>
                <c:pt idx="2035">
                  <c:v>140.0</c:v>
                </c:pt>
                <c:pt idx="2036">
                  <c:v>206.0</c:v>
                </c:pt>
                <c:pt idx="2037">
                  <c:v>293.0</c:v>
                </c:pt>
                <c:pt idx="2038">
                  <c:v>246.0</c:v>
                </c:pt>
                <c:pt idx="2039">
                  <c:v>311.0</c:v>
                </c:pt>
                <c:pt idx="2040">
                  <c:v>250.0</c:v>
                </c:pt>
                <c:pt idx="2041">
                  <c:v>116.0</c:v>
                </c:pt>
                <c:pt idx="2042">
                  <c:v>162.0</c:v>
                </c:pt>
                <c:pt idx="2043">
                  <c:v>366.0</c:v>
                </c:pt>
                <c:pt idx="2044">
                  <c:v>384.0</c:v>
                </c:pt>
                <c:pt idx="2045">
                  <c:v>439.0</c:v>
                </c:pt>
                <c:pt idx="2046">
                  <c:v>420.0</c:v>
                </c:pt>
                <c:pt idx="2047">
                  <c:v>376.0</c:v>
                </c:pt>
                <c:pt idx="2048">
                  <c:v>452.0</c:v>
                </c:pt>
                <c:pt idx="2049">
                  <c:v>283.0</c:v>
                </c:pt>
                <c:pt idx="2050">
                  <c:v>359.0</c:v>
                </c:pt>
                <c:pt idx="2051">
                  <c:v>402.0</c:v>
                </c:pt>
                <c:pt idx="2052">
                  <c:v>318.0</c:v>
                </c:pt>
                <c:pt idx="2053">
                  <c:v>306.0</c:v>
                </c:pt>
                <c:pt idx="2054">
                  <c:v>381.0</c:v>
                </c:pt>
                <c:pt idx="2055">
                  <c:v>382.0</c:v>
                </c:pt>
                <c:pt idx="2056">
                  <c:v>129.0</c:v>
                </c:pt>
                <c:pt idx="2057">
                  <c:v>356.0</c:v>
                </c:pt>
                <c:pt idx="2058">
                  <c:v>352.0</c:v>
                </c:pt>
                <c:pt idx="2059">
                  <c:v>471.0</c:v>
                </c:pt>
                <c:pt idx="2060">
                  <c:v>194.0</c:v>
                </c:pt>
                <c:pt idx="2061">
                  <c:v>352.0</c:v>
                </c:pt>
                <c:pt idx="2062">
                  <c:v>376.0</c:v>
                </c:pt>
                <c:pt idx="2063">
                  <c:v>296.0</c:v>
                </c:pt>
                <c:pt idx="2064">
                  <c:v>380.0</c:v>
                </c:pt>
                <c:pt idx="2065">
                  <c:v>495.0</c:v>
                </c:pt>
                <c:pt idx="2066">
                  <c:v>183.0</c:v>
                </c:pt>
                <c:pt idx="2067">
                  <c:v>283.0</c:v>
                </c:pt>
                <c:pt idx="2068">
                  <c:v>463.0</c:v>
                </c:pt>
                <c:pt idx="2069">
                  <c:v>448.0</c:v>
                </c:pt>
                <c:pt idx="2070">
                  <c:v>211.0</c:v>
                </c:pt>
                <c:pt idx="2071">
                  <c:v>450.0</c:v>
                </c:pt>
                <c:pt idx="2072">
                  <c:v>261.0</c:v>
                </c:pt>
                <c:pt idx="2073">
                  <c:v>308.0</c:v>
                </c:pt>
                <c:pt idx="2074">
                  <c:v>179.0</c:v>
                </c:pt>
                <c:pt idx="2075">
                  <c:v>147.0</c:v>
                </c:pt>
                <c:pt idx="2076">
                  <c:v>128.0</c:v>
                </c:pt>
                <c:pt idx="2077">
                  <c:v>335.0</c:v>
                </c:pt>
                <c:pt idx="2078">
                  <c:v>195.0</c:v>
                </c:pt>
                <c:pt idx="2079">
                  <c:v>319.0</c:v>
                </c:pt>
                <c:pt idx="2080">
                  <c:v>242.0</c:v>
                </c:pt>
                <c:pt idx="2081">
                  <c:v>289.0</c:v>
                </c:pt>
                <c:pt idx="2082">
                  <c:v>170.0</c:v>
                </c:pt>
                <c:pt idx="2083">
                  <c:v>261.0</c:v>
                </c:pt>
                <c:pt idx="2084">
                  <c:v>134.0</c:v>
                </c:pt>
                <c:pt idx="2085">
                  <c:v>268.0</c:v>
                </c:pt>
                <c:pt idx="2086">
                  <c:v>187.0</c:v>
                </c:pt>
                <c:pt idx="2087">
                  <c:v>235.0</c:v>
                </c:pt>
                <c:pt idx="2088">
                  <c:v>219.0</c:v>
                </c:pt>
                <c:pt idx="2089">
                  <c:v>219.0</c:v>
                </c:pt>
                <c:pt idx="2090">
                  <c:v>347.0</c:v>
                </c:pt>
                <c:pt idx="2091">
                  <c:v>183.0</c:v>
                </c:pt>
                <c:pt idx="2092">
                  <c:v>265.0</c:v>
                </c:pt>
                <c:pt idx="2093">
                  <c:v>270.0</c:v>
                </c:pt>
                <c:pt idx="2094">
                  <c:v>286.0</c:v>
                </c:pt>
                <c:pt idx="2095">
                  <c:v>258.0</c:v>
                </c:pt>
                <c:pt idx="2096">
                  <c:v>304.0</c:v>
                </c:pt>
                <c:pt idx="2097">
                  <c:v>402.0</c:v>
                </c:pt>
                <c:pt idx="2098">
                  <c:v>350.0</c:v>
                </c:pt>
                <c:pt idx="2099">
                  <c:v>358.0</c:v>
                </c:pt>
                <c:pt idx="2100">
                  <c:v>97.0</c:v>
                </c:pt>
                <c:pt idx="2101">
                  <c:v>413.0</c:v>
                </c:pt>
                <c:pt idx="2102">
                  <c:v>467.0</c:v>
                </c:pt>
                <c:pt idx="2103">
                  <c:v>333.0</c:v>
                </c:pt>
                <c:pt idx="2104">
                  <c:v>295.0</c:v>
                </c:pt>
                <c:pt idx="2105">
                  <c:v>219.0</c:v>
                </c:pt>
                <c:pt idx="2106">
                  <c:v>273.0</c:v>
                </c:pt>
                <c:pt idx="2107">
                  <c:v>301.0</c:v>
                </c:pt>
                <c:pt idx="2108">
                  <c:v>240.0</c:v>
                </c:pt>
                <c:pt idx="2109">
                  <c:v>207.0</c:v>
                </c:pt>
                <c:pt idx="2110">
                  <c:v>313.0</c:v>
                </c:pt>
                <c:pt idx="2111">
                  <c:v>358.0</c:v>
                </c:pt>
                <c:pt idx="2112">
                  <c:v>324.0</c:v>
                </c:pt>
                <c:pt idx="2113">
                  <c:v>265.0</c:v>
                </c:pt>
                <c:pt idx="2114">
                  <c:v>278.0</c:v>
                </c:pt>
                <c:pt idx="2115">
                  <c:v>246.0</c:v>
                </c:pt>
                <c:pt idx="2116">
                  <c:v>287.0</c:v>
                </c:pt>
                <c:pt idx="2117">
                  <c:v>223.0</c:v>
                </c:pt>
                <c:pt idx="2118">
                  <c:v>175.0</c:v>
                </c:pt>
                <c:pt idx="2119">
                  <c:v>196.0</c:v>
                </c:pt>
                <c:pt idx="2120">
                  <c:v>278.0</c:v>
                </c:pt>
                <c:pt idx="2121">
                  <c:v>328.0</c:v>
                </c:pt>
                <c:pt idx="2122">
                  <c:v>338.0</c:v>
                </c:pt>
                <c:pt idx="2123">
                  <c:v>265.0</c:v>
                </c:pt>
                <c:pt idx="2124">
                  <c:v>68.0</c:v>
                </c:pt>
                <c:pt idx="2125">
                  <c:v>462.0</c:v>
                </c:pt>
                <c:pt idx="2126">
                  <c:v>301.0</c:v>
                </c:pt>
                <c:pt idx="2127">
                  <c:v>198.0</c:v>
                </c:pt>
                <c:pt idx="2128">
                  <c:v>344.0</c:v>
                </c:pt>
                <c:pt idx="2129">
                  <c:v>240.0</c:v>
                </c:pt>
                <c:pt idx="2130">
                  <c:v>382.0</c:v>
                </c:pt>
                <c:pt idx="2131">
                  <c:v>405.0</c:v>
                </c:pt>
                <c:pt idx="2132">
                  <c:v>259.0</c:v>
                </c:pt>
                <c:pt idx="2133">
                  <c:v>218.0</c:v>
                </c:pt>
                <c:pt idx="2134">
                  <c:v>349.0</c:v>
                </c:pt>
                <c:pt idx="2135">
                  <c:v>362.0</c:v>
                </c:pt>
                <c:pt idx="2136">
                  <c:v>189.0</c:v>
                </c:pt>
                <c:pt idx="2137">
                  <c:v>287.0</c:v>
                </c:pt>
                <c:pt idx="2138">
                  <c:v>232.0</c:v>
                </c:pt>
                <c:pt idx="2139">
                  <c:v>182.0</c:v>
                </c:pt>
                <c:pt idx="2140">
                  <c:v>348.0</c:v>
                </c:pt>
                <c:pt idx="2141">
                  <c:v>227.0</c:v>
                </c:pt>
                <c:pt idx="2142">
                  <c:v>378.0</c:v>
                </c:pt>
                <c:pt idx="2143">
                  <c:v>39.0</c:v>
                </c:pt>
                <c:pt idx="2144">
                  <c:v>449.0</c:v>
                </c:pt>
                <c:pt idx="2145">
                  <c:v>269.0</c:v>
                </c:pt>
                <c:pt idx="2146">
                  <c:v>341.0</c:v>
                </c:pt>
                <c:pt idx="2147">
                  <c:v>259.0</c:v>
                </c:pt>
                <c:pt idx="2148">
                  <c:v>316.0</c:v>
                </c:pt>
                <c:pt idx="2149">
                  <c:v>213.0</c:v>
                </c:pt>
                <c:pt idx="2150">
                  <c:v>44.0</c:v>
                </c:pt>
                <c:pt idx="2151">
                  <c:v>220.0</c:v>
                </c:pt>
                <c:pt idx="2152">
                  <c:v>161.0</c:v>
                </c:pt>
                <c:pt idx="2153">
                  <c:v>265.0</c:v>
                </c:pt>
                <c:pt idx="2154">
                  <c:v>247.0</c:v>
                </c:pt>
                <c:pt idx="2155">
                  <c:v>266.0</c:v>
                </c:pt>
                <c:pt idx="2156">
                  <c:v>277.0</c:v>
                </c:pt>
                <c:pt idx="2157">
                  <c:v>407.0</c:v>
                </c:pt>
                <c:pt idx="2158">
                  <c:v>209.0</c:v>
                </c:pt>
                <c:pt idx="2159">
                  <c:v>212.0</c:v>
                </c:pt>
                <c:pt idx="2160">
                  <c:v>240.0</c:v>
                </c:pt>
                <c:pt idx="2161">
                  <c:v>360.0</c:v>
                </c:pt>
                <c:pt idx="2162">
                  <c:v>184.0</c:v>
                </c:pt>
                <c:pt idx="2163">
                  <c:v>214.0</c:v>
                </c:pt>
                <c:pt idx="2164">
                  <c:v>438.0</c:v>
                </c:pt>
                <c:pt idx="2165">
                  <c:v>421.0</c:v>
                </c:pt>
                <c:pt idx="2166">
                  <c:v>346.0</c:v>
                </c:pt>
                <c:pt idx="2167">
                  <c:v>307.0</c:v>
                </c:pt>
                <c:pt idx="2168">
                  <c:v>203.0</c:v>
                </c:pt>
                <c:pt idx="2169">
                  <c:v>464.0</c:v>
                </c:pt>
                <c:pt idx="2170">
                  <c:v>288.0</c:v>
                </c:pt>
                <c:pt idx="2171">
                  <c:v>189.0</c:v>
                </c:pt>
                <c:pt idx="2172">
                  <c:v>412.0</c:v>
                </c:pt>
                <c:pt idx="2173">
                  <c:v>169.0</c:v>
                </c:pt>
                <c:pt idx="2174">
                  <c:v>235.0</c:v>
                </c:pt>
                <c:pt idx="2175">
                  <c:v>420.0</c:v>
                </c:pt>
                <c:pt idx="2176">
                  <c:v>312.0</c:v>
                </c:pt>
                <c:pt idx="2177">
                  <c:v>446.0</c:v>
                </c:pt>
                <c:pt idx="2178">
                  <c:v>223.0</c:v>
                </c:pt>
                <c:pt idx="2179">
                  <c:v>227.0</c:v>
                </c:pt>
                <c:pt idx="2180">
                  <c:v>299.0</c:v>
                </c:pt>
                <c:pt idx="2181">
                  <c:v>330.0</c:v>
                </c:pt>
                <c:pt idx="2182">
                  <c:v>360.0</c:v>
                </c:pt>
                <c:pt idx="2183">
                  <c:v>213.0</c:v>
                </c:pt>
                <c:pt idx="2184">
                  <c:v>340.0</c:v>
                </c:pt>
                <c:pt idx="2185">
                  <c:v>207.0</c:v>
                </c:pt>
                <c:pt idx="2186">
                  <c:v>26.0</c:v>
                </c:pt>
                <c:pt idx="2187">
                  <c:v>265.0</c:v>
                </c:pt>
                <c:pt idx="2188">
                  <c:v>486.0</c:v>
                </c:pt>
                <c:pt idx="2189">
                  <c:v>245.0</c:v>
                </c:pt>
                <c:pt idx="2190">
                  <c:v>274.0</c:v>
                </c:pt>
                <c:pt idx="2191">
                  <c:v>368.0</c:v>
                </c:pt>
                <c:pt idx="2192">
                  <c:v>311.0</c:v>
                </c:pt>
                <c:pt idx="2193">
                  <c:v>270.0</c:v>
                </c:pt>
                <c:pt idx="2194">
                  <c:v>290.0</c:v>
                </c:pt>
                <c:pt idx="2195">
                  <c:v>283.0</c:v>
                </c:pt>
                <c:pt idx="2196">
                  <c:v>325.0</c:v>
                </c:pt>
                <c:pt idx="2197">
                  <c:v>365.0</c:v>
                </c:pt>
                <c:pt idx="2198">
                  <c:v>444.0</c:v>
                </c:pt>
                <c:pt idx="2199">
                  <c:v>429.0</c:v>
                </c:pt>
                <c:pt idx="2200">
                  <c:v>263.0</c:v>
                </c:pt>
                <c:pt idx="2201">
                  <c:v>190.0</c:v>
                </c:pt>
                <c:pt idx="2202">
                  <c:v>210.0</c:v>
                </c:pt>
                <c:pt idx="2203">
                  <c:v>116.0</c:v>
                </c:pt>
                <c:pt idx="2204">
                  <c:v>260.0</c:v>
                </c:pt>
                <c:pt idx="2205">
                  <c:v>186.0</c:v>
                </c:pt>
                <c:pt idx="2206">
                  <c:v>351.0</c:v>
                </c:pt>
                <c:pt idx="2207">
                  <c:v>339.0</c:v>
                </c:pt>
                <c:pt idx="2208">
                  <c:v>225.0</c:v>
                </c:pt>
                <c:pt idx="2209">
                  <c:v>191.0</c:v>
                </c:pt>
                <c:pt idx="2210">
                  <c:v>293.0</c:v>
                </c:pt>
                <c:pt idx="2211">
                  <c:v>290.0</c:v>
                </c:pt>
                <c:pt idx="2212">
                  <c:v>392.0</c:v>
                </c:pt>
                <c:pt idx="2213">
                  <c:v>311.0</c:v>
                </c:pt>
                <c:pt idx="2214">
                  <c:v>273.0</c:v>
                </c:pt>
                <c:pt idx="2215">
                  <c:v>231.0</c:v>
                </c:pt>
                <c:pt idx="2216">
                  <c:v>101.0</c:v>
                </c:pt>
                <c:pt idx="2217">
                  <c:v>342.0</c:v>
                </c:pt>
                <c:pt idx="2218">
                  <c:v>172.0</c:v>
                </c:pt>
                <c:pt idx="2219">
                  <c:v>168.0</c:v>
                </c:pt>
                <c:pt idx="2220">
                  <c:v>205.0</c:v>
                </c:pt>
                <c:pt idx="2221">
                  <c:v>356.0</c:v>
                </c:pt>
                <c:pt idx="2222">
                  <c:v>199.0</c:v>
                </c:pt>
                <c:pt idx="2223">
                  <c:v>185.0</c:v>
                </c:pt>
                <c:pt idx="2224">
                  <c:v>314.0</c:v>
                </c:pt>
                <c:pt idx="2225">
                  <c:v>222.0</c:v>
                </c:pt>
                <c:pt idx="2226">
                  <c:v>368.0</c:v>
                </c:pt>
                <c:pt idx="2227">
                  <c:v>256.0</c:v>
                </c:pt>
                <c:pt idx="2228">
                  <c:v>340.0</c:v>
                </c:pt>
                <c:pt idx="2229">
                  <c:v>148.0</c:v>
                </c:pt>
                <c:pt idx="2230">
                  <c:v>186.0</c:v>
                </c:pt>
                <c:pt idx="2231">
                  <c:v>142.0</c:v>
                </c:pt>
                <c:pt idx="2232">
                  <c:v>341.0</c:v>
                </c:pt>
                <c:pt idx="2233">
                  <c:v>133.0</c:v>
                </c:pt>
                <c:pt idx="2234">
                  <c:v>329.0</c:v>
                </c:pt>
                <c:pt idx="2235">
                  <c:v>238.0</c:v>
                </c:pt>
                <c:pt idx="2236">
                  <c:v>195.0</c:v>
                </c:pt>
                <c:pt idx="2237">
                  <c:v>363.0</c:v>
                </c:pt>
                <c:pt idx="2238">
                  <c:v>169.0</c:v>
                </c:pt>
                <c:pt idx="2239">
                  <c:v>291.0</c:v>
                </c:pt>
                <c:pt idx="2240">
                  <c:v>327.0</c:v>
                </c:pt>
                <c:pt idx="2241">
                  <c:v>104.0</c:v>
                </c:pt>
                <c:pt idx="2242">
                  <c:v>304.0</c:v>
                </c:pt>
                <c:pt idx="2243">
                  <c:v>58.0</c:v>
                </c:pt>
                <c:pt idx="2244">
                  <c:v>427.0</c:v>
                </c:pt>
                <c:pt idx="2245">
                  <c:v>456.0</c:v>
                </c:pt>
                <c:pt idx="2246">
                  <c:v>89.0</c:v>
                </c:pt>
                <c:pt idx="2247">
                  <c:v>231.0</c:v>
                </c:pt>
                <c:pt idx="2248">
                  <c:v>126.0</c:v>
                </c:pt>
                <c:pt idx="2249">
                  <c:v>195.0</c:v>
                </c:pt>
                <c:pt idx="2250">
                  <c:v>306.0</c:v>
                </c:pt>
                <c:pt idx="2251">
                  <c:v>285.0</c:v>
                </c:pt>
                <c:pt idx="2252">
                  <c:v>173.0</c:v>
                </c:pt>
                <c:pt idx="2253">
                  <c:v>382.0</c:v>
                </c:pt>
                <c:pt idx="2254">
                  <c:v>373.0</c:v>
                </c:pt>
                <c:pt idx="2255">
                  <c:v>272.0</c:v>
                </c:pt>
                <c:pt idx="2256">
                  <c:v>390.0</c:v>
                </c:pt>
                <c:pt idx="2257">
                  <c:v>366.0</c:v>
                </c:pt>
                <c:pt idx="2258">
                  <c:v>139.0</c:v>
                </c:pt>
                <c:pt idx="2259">
                  <c:v>340.0</c:v>
                </c:pt>
                <c:pt idx="2260">
                  <c:v>239.0</c:v>
                </c:pt>
                <c:pt idx="2261">
                  <c:v>387.0</c:v>
                </c:pt>
                <c:pt idx="2262">
                  <c:v>385.0</c:v>
                </c:pt>
                <c:pt idx="2263">
                  <c:v>370.0</c:v>
                </c:pt>
                <c:pt idx="2264">
                  <c:v>243.0</c:v>
                </c:pt>
                <c:pt idx="2265">
                  <c:v>287.0</c:v>
                </c:pt>
                <c:pt idx="2266">
                  <c:v>240.0</c:v>
                </c:pt>
                <c:pt idx="2267">
                  <c:v>356.0</c:v>
                </c:pt>
                <c:pt idx="2268">
                  <c:v>337.0</c:v>
                </c:pt>
                <c:pt idx="2269">
                  <c:v>396.0</c:v>
                </c:pt>
                <c:pt idx="2270">
                  <c:v>161.0</c:v>
                </c:pt>
                <c:pt idx="2271">
                  <c:v>178.0</c:v>
                </c:pt>
                <c:pt idx="2272">
                  <c:v>195.0</c:v>
                </c:pt>
                <c:pt idx="2273">
                  <c:v>198.0</c:v>
                </c:pt>
                <c:pt idx="2274">
                  <c:v>260.0</c:v>
                </c:pt>
                <c:pt idx="2275">
                  <c:v>218.0</c:v>
                </c:pt>
                <c:pt idx="2276">
                  <c:v>289.0</c:v>
                </c:pt>
                <c:pt idx="2277">
                  <c:v>207.0</c:v>
                </c:pt>
                <c:pt idx="2278">
                  <c:v>159.0</c:v>
                </c:pt>
                <c:pt idx="2279">
                  <c:v>148.0</c:v>
                </c:pt>
                <c:pt idx="2280">
                  <c:v>268.0</c:v>
                </c:pt>
                <c:pt idx="2281">
                  <c:v>114.0</c:v>
                </c:pt>
                <c:pt idx="2282">
                  <c:v>401.0</c:v>
                </c:pt>
                <c:pt idx="2283">
                  <c:v>158.0</c:v>
                </c:pt>
                <c:pt idx="2284">
                  <c:v>370.0</c:v>
                </c:pt>
                <c:pt idx="2285">
                  <c:v>317.0</c:v>
                </c:pt>
                <c:pt idx="2286">
                  <c:v>237.0</c:v>
                </c:pt>
                <c:pt idx="2287">
                  <c:v>296.0</c:v>
                </c:pt>
                <c:pt idx="2288">
                  <c:v>181.0</c:v>
                </c:pt>
                <c:pt idx="2289">
                  <c:v>370.0</c:v>
                </c:pt>
                <c:pt idx="2290">
                  <c:v>97.0</c:v>
                </c:pt>
                <c:pt idx="2291">
                  <c:v>170.0</c:v>
                </c:pt>
                <c:pt idx="2292">
                  <c:v>392.0</c:v>
                </c:pt>
                <c:pt idx="2293">
                  <c:v>132.0</c:v>
                </c:pt>
                <c:pt idx="2294">
                  <c:v>218.0</c:v>
                </c:pt>
                <c:pt idx="2295">
                  <c:v>198.0</c:v>
                </c:pt>
                <c:pt idx="2296">
                  <c:v>457.0</c:v>
                </c:pt>
                <c:pt idx="2297">
                  <c:v>233.0</c:v>
                </c:pt>
                <c:pt idx="2298">
                  <c:v>263.0</c:v>
                </c:pt>
                <c:pt idx="2299">
                  <c:v>266.0</c:v>
                </c:pt>
                <c:pt idx="2300">
                  <c:v>124.0</c:v>
                </c:pt>
                <c:pt idx="2301">
                  <c:v>174.0</c:v>
                </c:pt>
                <c:pt idx="2302">
                  <c:v>157.0</c:v>
                </c:pt>
                <c:pt idx="2303">
                  <c:v>299.0</c:v>
                </c:pt>
                <c:pt idx="2304">
                  <c:v>209.0</c:v>
                </c:pt>
                <c:pt idx="2305">
                  <c:v>326.0</c:v>
                </c:pt>
                <c:pt idx="2306">
                  <c:v>302.0</c:v>
                </c:pt>
                <c:pt idx="2307">
                  <c:v>267.0</c:v>
                </c:pt>
                <c:pt idx="2308">
                  <c:v>319.0</c:v>
                </c:pt>
                <c:pt idx="2309">
                  <c:v>359.0</c:v>
                </c:pt>
                <c:pt idx="2310">
                  <c:v>228.0</c:v>
                </c:pt>
                <c:pt idx="2311">
                  <c:v>239.0</c:v>
                </c:pt>
                <c:pt idx="2312">
                  <c:v>311.0</c:v>
                </c:pt>
                <c:pt idx="2313">
                  <c:v>408.0</c:v>
                </c:pt>
                <c:pt idx="2314">
                  <c:v>411.0</c:v>
                </c:pt>
                <c:pt idx="2315">
                  <c:v>425.0</c:v>
                </c:pt>
                <c:pt idx="2316">
                  <c:v>313.0</c:v>
                </c:pt>
                <c:pt idx="2317">
                  <c:v>176.0</c:v>
                </c:pt>
                <c:pt idx="2318">
                  <c:v>409.0</c:v>
                </c:pt>
                <c:pt idx="2319">
                  <c:v>292.0</c:v>
                </c:pt>
                <c:pt idx="2320">
                  <c:v>244.0</c:v>
                </c:pt>
                <c:pt idx="2321">
                  <c:v>213.0</c:v>
                </c:pt>
                <c:pt idx="2322">
                  <c:v>363.0</c:v>
                </c:pt>
                <c:pt idx="2323">
                  <c:v>227.0</c:v>
                </c:pt>
                <c:pt idx="2324">
                  <c:v>330.0</c:v>
                </c:pt>
                <c:pt idx="2325">
                  <c:v>267.0</c:v>
                </c:pt>
                <c:pt idx="2326">
                  <c:v>130.0</c:v>
                </c:pt>
                <c:pt idx="2327">
                  <c:v>247.0</c:v>
                </c:pt>
                <c:pt idx="2328">
                  <c:v>129.0</c:v>
                </c:pt>
                <c:pt idx="2329">
                  <c:v>379.0</c:v>
                </c:pt>
                <c:pt idx="2330">
                  <c:v>215.0</c:v>
                </c:pt>
                <c:pt idx="2331">
                  <c:v>218.0</c:v>
                </c:pt>
                <c:pt idx="2332">
                  <c:v>359.0</c:v>
                </c:pt>
                <c:pt idx="2333">
                  <c:v>397.0</c:v>
                </c:pt>
                <c:pt idx="2334">
                  <c:v>483.0</c:v>
                </c:pt>
                <c:pt idx="2335">
                  <c:v>201.0</c:v>
                </c:pt>
                <c:pt idx="2336">
                  <c:v>450.0</c:v>
                </c:pt>
                <c:pt idx="2337">
                  <c:v>273.0</c:v>
                </c:pt>
                <c:pt idx="2338">
                  <c:v>374.0</c:v>
                </c:pt>
                <c:pt idx="2339">
                  <c:v>247.0</c:v>
                </c:pt>
                <c:pt idx="2340">
                  <c:v>313.0</c:v>
                </c:pt>
                <c:pt idx="2341">
                  <c:v>335.0</c:v>
                </c:pt>
                <c:pt idx="2342">
                  <c:v>406.0</c:v>
                </c:pt>
                <c:pt idx="2343">
                  <c:v>312.0</c:v>
                </c:pt>
                <c:pt idx="2344">
                  <c:v>165.0</c:v>
                </c:pt>
                <c:pt idx="2345">
                  <c:v>346.0</c:v>
                </c:pt>
                <c:pt idx="2346">
                  <c:v>244.0</c:v>
                </c:pt>
                <c:pt idx="2347">
                  <c:v>132.0</c:v>
                </c:pt>
                <c:pt idx="2348">
                  <c:v>184.0</c:v>
                </c:pt>
                <c:pt idx="2349">
                  <c:v>138.0</c:v>
                </c:pt>
                <c:pt idx="2350">
                  <c:v>229.0</c:v>
                </c:pt>
                <c:pt idx="2351">
                  <c:v>422.0</c:v>
                </c:pt>
                <c:pt idx="2352">
                  <c:v>172.0</c:v>
                </c:pt>
                <c:pt idx="2353">
                  <c:v>284.0</c:v>
                </c:pt>
                <c:pt idx="2354">
                  <c:v>411.0</c:v>
                </c:pt>
                <c:pt idx="2355">
                  <c:v>179.0</c:v>
                </c:pt>
                <c:pt idx="2356">
                  <c:v>275.0</c:v>
                </c:pt>
                <c:pt idx="2357">
                  <c:v>333.0</c:v>
                </c:pt>
                <c:pt idx="2358">
                  <c:v>384.0</c:v>
                </c:pt>
                <c:pt idx="2359">
                  <c:v>388.0</c:v>
                </c:pt>
                <c:pt idx="2360">
                  <c:v>131.0</c:v>
                </c:pt>
                <c:pt idx="2361">
                  <c:v>367.0</c:v>
                </c:pt>
                <c:pt idx="2362">
                  <c:v>228.0</c:v>
                </c:pt>
                <c:pt idx="2363">
                  <c:v>172.0</c:v>
                </c:pt>
                <c:pt idx="2364">
                  <c:v>139.0</c:v>
                </c:pt>
                <c:pt idx="2365">
                  <c:v>239.0</c:v>
                </c:pt>
                <c:pt idx="2366">
                  <c:v>235.0</c:v>
                </c:pt>
                <c:pt idx="2367">
                  <c:v>316.0</c:v>
                </c:pt>
                <c:pt idx="2368">
                  <c:v>284.0</c:v>
                </c:pt>
                <c:pt idx="2369">
                  <c:v>160.0</c:v>
                </c:pt>
                <c:pt idx="2370">
                  <c:v>433.0</c:v>
                </c:pt>
                <c:pt idx="2371">
                  <c:v>336.0</c:v>
                </c:pt>
                <c:pt idx="2372">
                  <c:v>207.0</c:v>
                </c:pt>
                <c:pt idx="2373">
                  <c:v>238.0</c:v>
                </c:pt>
                <c:pt idx="2374">
                  <c:v>203.0</c:v>
                </c:pt>
                <c:pt idx="2375">
                  <c:v>431.0</c:v>
                </c:pt>
                <c:pt idx="2376">
                  <c:v>348.0</c:v>
                </c:pt>
                <c:pt idx="2377">
                  <c:v>170.0</c:v>
                </c:pt>
                <c:pt idx="2378">
                  <c:v>274.0</c:v>
                </c:pt>
                <c:pt idx="2379">
                  <c:v>246.0</c:v>
                </c:pt>
                <c:pt idx="2380">
                  <c:v>440.0</c:v>
                </c:pt>
                <c:pt idx="2381">
                  <c:v>313.0</c:v>
                </c:pt>
                <c:pt idx="2382">
                  <c:v>297.0</c:v>
                </c:pt>
                <c:pt idx="2383">
                  <c:v>291.0</c:v>
                </c:pt>
                <c:pt idx="2384">
                  <c:v>222.0</c:v>
                </c:pt>
                <c:pt idx="2385">
                  <c:v>188.0</c:v>
                </c:pt>
                <c:pt idx="2386">
                  <c:v>251.0</c:v>
                </c:pt>
                <c:pt idx="2387">
                  <c:v>398.0</c:v>
                </c:pt>
                <c:pt idx="2388">
                  <c:v>310.0</c:v>
                </c:pt>
                <c:pt idx="2389">
                  <c:v>273.0</c:v>
                </c:pt>
                <c:pt idx="2390">
                  <c:v>341.0</c:v>
                </c:pt>
                <c:pt idx="2391">
                  <c:v>116.0</c:v>
                </c:pt>
                <c:pt idx="2392">
                  <c:v>160.0</c:v>
                </c:pt>
                <c:pt idx="2393">
                  <c:v>176.0</c:v>
                </c:pt>
                <c:pt idx="2394">
                  <c:v>219.0</c:v>
                </c:pt>
                <c:pt idx="2395">
                  <c:v>166.0</c:v>
                </c:pt>
                <c:pt idx="2396">
                  <c:v>297.0</c:v>
                </c:pt>
                <c:pt idx="2397">
                  <c:v>361.0</c:v>
                </c:pt>
                <c:pt idx="2398">
                  <c:v>186.0</c:v>
                </c:pt>
                <c:pt idx="2399">
                  <c:v>257.0</c:v>
                </c:pt>
                <c:pt idx="2400">
                  <c:v>244.0</c:v>
                </c:pt>
                <c:pt idx="2401">
                  <c:v>389.0</c:v>
                </c:pt>
                <c:pt idx="2402">
                  <c:v>141.0</c:v>
                </c:pt>
                <c:pt idx="2403">
                  <c:v>151.0</c:v>
                </c:pt>
                <c:pt idx="2404">
                  <c:v>304.0</c:v>
                </c:pt>
                <c:pt idx="2405">
                  <c:v>196.0</c:v>
                </c:pt>
                <c:pt idx="2406">
                  <c:v>298.0</c:v>
                </c:pt>
                <c:pt idx="2407">
                  <c:v>194.0</c:v>
                </c:pt>
                <c:pt idx="2408">
                  <c:v>322.0</c:v>
                </c:pt>
                <c:pt idx="2409">
                  <c:v>153.0</c:v>
                </c:pt>
                <c:pt idx="2410">
                  <c:v>276.0</c:v>
                </c:pt>
                <c:pt idx="2411">
                  <c:v>216.0</c:v>
                </c:pt>
                <c:pt idx="2412">
                  <c:v>346.0</c:v>
                </c:pt>
                <c:pt idx="2413">
                  <c:v>261.0</c:v>
                </c:pt>
                <c:pt idx="2414">
                  <c:v>184.0</c:v>
                </c:pt>
                <c:pt idx="2415">
                  <c:v>93.0</c:v>
                </c:pt>
                <c:pt idx="2416">
                  <c:v>199.0</c:v>
                </c:pt>
                <c:pt idx="2417">
                  <c:v>184.0</c:v>
                </c:pt>
                <c:pt idx="2418">
                  <c:v>395.0</c:v>
                </c:pt>
                <c:pt idx="2419">
                  <c:v>273.0</c:v>
                </c:pt>
                <c:pt idx="2420">
                  <c:v>108.0</c:v>
                </c:pt>
                <c:pt idx="2421">
                  <c:v>133.0</c:v>
                </c:pt>
                <c:pt idx="2422">
                  <c:v>67.0</c:v>
                </c:pt>
                <c:pt idx="2423">
                  <c:v>160.0</c:v>
                </c:pt>
                <c:pt idx="2424">
                  <c:v>466.0</c:v>
                </c:pt>
                <c:pt idx="2425">
                  <c:v>269.0</c:v>
                </c:pt>
                <c:pt idx="2426">
                  <c:v>130.0</c:v>
                </c:pt>
                <c:pt idx="2427">
                  <c:v>221.0</c:v>
                </c:pt>
                <c:pt idx="2428">
                  <c:v>180.0</c:v>
                </c:pt>
                <c:pt idx="2429">
                  <c:v>316.0</c:v>
                </c:pt>
                <c:pt idx="2430">
                  <c:v>359.0</c:v>
                </c:pt>
                <c:pt idx="2431">
                  <c:v>353.0</c:v>
                </c:pt>
                <c:pt idx="2432">
                  <c:v>186.0</c:v>
                </c:pt>
                <c:pt idx="2433">
                  <c:v>282.0</c:v>
                </c:pt>
                <c:pt idx="2434">
                  <c:v>312.0</c:v>
                </c:pt>
                <c:pt idx="2435">
                  <c:v>245.0</c:v>
                </c:pt>
                <c:pt idx="2436">
                  <c:v>144.0</c:v>
                </c:pt>
                <c:pt idx="2437">
                  <c:v>332.0</c:v>
                </c:pt>
                <c:pt idx="2438">
                  <c:v>260.0</c:v>
                </c:pt>
                <c:pt idx="2439">
                  <c:v>339.0</c:v>
                </c:pt>
                <c:pt idx="2440">
                  <c:v>221.0</c:v>
                </c:pt>
                <c:pt idx="2441">
                  <c:v>279.0</c:v>
                </c:pt>
                <c:pt idx="2442">
                  <c:v>79.0</c:v>
                </c:pt>
                <c:pt idx="2443">
                  <c:v>376.0</c:v>
                </c:pt>
                <c:pt idx="2444">
                  <c:v>182.0</c:v>
                </c:pt>
                <c:pt idx="2445">
                  <c:v>192.0</c:v>
                </c:pt>
                <c:pt idx="2446">
                  <c:v>142.0</c:v>
                </c:pt>
                <c:pt idx="2447">
                  <c:v>296.0</c:v>
                </c:pt>
                <c:pt idx="2448">
                  <c:v>320.0</c:v>
                </c:pt>
                <c:pt idx="2449">
                  <c:v>392.0</c:v>
                </c:pt>
                <c:pt idx="2450">
                  <c:v>169.0</c:v>
                </c:pt>
                <c:pt idx="2451">
                  <c:v>245.0</c:v>
                </c:pt>
                <c:pt idx="2452">
                  <c:v>341.0</c:v>
                </c:pt>
                <c:pt idx="2453">
                  <c:v>260.0</c:v>
                </c:pt>
                <c:pt idx="2454">
                  <c:v>266.0</c:v>
                </c:pt>
                <c:pt idx="2455">
                  <c:v>114.0</c:v>
                </c:pt>
                <c:pt idx="2456">
                  <c:v>258.0</c:v>
                </c:pt>
                <c:pt idx="2457">
                  <c:v>231.0</c:v>
                </c:pt>
                <c:pt idx="2458">
                  <c:v>401.0</c:v>
                </c:pt>
                <c:pt idx="2459">
                  <c:v>215.0</c:v>
                </c:pt>
                <c:pt idx="2460">
                  <c:v>143.0</c:v>
                </c:pt>
                <c:pt idx="2461">
                  <c:v>312.0</c:v>
                </c:pt>
                <c:pt idx="2462">
                  <c:v>360.0</c:v>
                </c:pt>
                <c:pt idx="2463">
                  <c:v>264.0</c:v>
                </c:pt>
                <c:pt idx="2464">
                  <c:v>264.0</c:v>
                </c:pt>
                <c:pt idx="2465">
                  <c:v>270.0</c:v>
                </c:pt>
                <c:pt idx="2466">
                  <c:v>182.0</c:v>
                </c:pt>
                <c:pt idx="2467">
                  <c:v>240.0</c:v>
                </c:pt>
                <c:pt idx="2468">
                  <c:v>105.0</c:v>
                </c:pt>
                <c:pt idx="2469">
                  <c:v>308.0</c:v>
                </c:pt>
                <c:pt idx="2470">
                  <c:v>272.0</c:v>
                </c:pt>
                <c:pt idx="2471">
                  <c:v>110.0</c:v>
                </c:pt>
                <c:pt idx="2472">
                  <c:v>67.0</c:v>
                </c:pt>
                <c:pt idx="2473">
                  <c:v>256.0</c:v>
                </c:pt>
                <c:pt idx="2474">
                  <c:v>298.0</c:v>
                </c:pt>
                <c:pt idx="2475">
                  <c:v>343.0</c:v>
                </c:pt>
                <c:pt idx="2476">
                  <c:v>308.0</c:v>
                </c:pt>
                <c:pt idx="2477">
                  <c:v>296.0</c:v>
                </c:pt>
                <c:pt idx="2478">
                  <c:v>351.0</c:v>
                </c:pt>
                <c:pt idx="2479">
                  <c:v>156.0</c:v>
                </c:pt>
                <c:pt idx="2480">
                  <c:v>280.0</c:v>
                </c:pt>
                <c:pt idx="2481">
                  <c:v>238.0</c:v>
                </c:pt>
                <c:pt idx="2482">
                  <c:v>291.0</c:v>
                </c:pt>
                <c:pt idx="2483">
                  <c:v>252.0</c:v>
                </c:pt>
                <c:pt idx="2484">
                  <c:v>237.0</c:v>
                </c:pt>
                <c:pt idx="2485">
                  <c:v>203.0</c:v>
                </c:pt>
                <c:pt idx="2486">
                  <c:v>222.0</c:v>
                </c:pt>
                <c:pt idx="2487">
                  <c:v>279.0</c:v>
                </c:pt>
                <c:pt idx="2488">
                  <c:v>181.0</c:v>
                </c:pt>
                <c:pt idx="2489">
                  <c:v>279.0</c:v>
                </c:pt>
                <c:pt idx="2490">
                  <c:v>244.0</c:v>
                </c:pt>
                <c:pt idx="2491">
                  <c:v>317.0</c:v>
                </c:pt>
                <c:pt idx="2492">
                  <c:v>159.0</c:v>
                </c:pt>
                <c:pt idx="2493">
                  <c:v>59.0</c:v>
                </c:pt>
                <c:pt idx="2494">
                  <c:v>241.0</c:v>
                </c:pt>
                <c:pt idx="2495">
                  <c:v>408.0</c:v>
                </c:pt>
                <c:pt idx="2496">
                  <c:v>220.0</c:v>
                </c:pt>
                <c:pt idx="2497">
                  <c:v>402.0</c:v>
                </c:pt>
                <c:pt idx="2498">
                  <c:v>365.0</c:v>
                </c:pt>
                <c:pt idx="2499">
                  <c:v>405.0</c:v>
                </c:pt>
                <c:pt idx="2500">
                  <c:v>122.0</c:v>
                </c:pt>
                <c:pt idx="2501">
                  <c:v>324.0</c:v>
                </c:pt>
                <c:pt idx="2502">
                  <c:v>382.0</c:v>
                </c:pt>
                <c:pt idx="2503">
                  <c:v>334.0</c:v>
                </c:pt>
                <c:pt idx="2504">
                  <c:v>146.0</c:v>
                </c:pt>
                <c:pt idx="2505">
                  <c:v>251.0</c:v>
                </c:pt>
                <c:pt idx="2506">
                  <c:v>145.0</c:v>
                </c:pt>
                <c:pt idx="2507">
                  <c:v>272.0</c:v>
                </c:pt>
                <c:pt idx="2508">
                  <c:v>157.0</c:v>
                </c:pt>
                <c:pt idx="2509">
                  <c:v>389.0</c:v>
                </c:pt>
                <c:pt idx="2510">
                  <c:v>188.0</c:v>
                </c:pt>
                <c:pt idx="2511">
                  <c:v>230.0</c:v>
                </c:pt>
                <c:pt idx="2512">
                  <c:v>368.0</c:v>
                </c:pt>
                <c:pt idx="2513">
                  <c:v>257.0</c:v>
                </c:pt>
                <c:pt idx="2514">
                  <c:v>276.0</c:v>
                </c:pt>
                <c:pt idx="2515">
                  <c:v>216.0</c:v>
                </c:pt>
                <c:pt idx="2516">
                  <c:v>323.0</c:v>
                </c:pt>
                <c:pt idx="2517">
                  <c:v>356.0</c:v>
                </c:pt>
                <c:pt idx="2518">
                  <c:v>337.0</c:v>
                </c:pt>
                <c:pt idx="2519">
                  <c:v>181.0</c:v>
                </c:pt>
                <c:pt idx="2520">
                  <c:v>286.0</c:v>
                </c:pt>
                <c:pt idx="2521">
                  <c:v>112.0</c:v>
                </c:pt>
                <c:pt idx="2522">
                  <c:v>384.0</c:v>
                </c:pt>
                <c:pt idx="2523">
                  <c:v>391.0</c:v>
                </c:pt>
                <c:pt idx="2524">
                  <c:v>307.0</c:v>
                </c:pt>
                <c:pt idx="2525">
                  <c:v>213.0</c:v>
                </c:pt>
                <c:pt idx="2526">
                  <c:v>240.0</c:v>
                </c:pt>
                <c:pt idx="2527">
                  <c:v>77.0</c:v>
                </c:pt>
                <c:pt idx="2528">
                  <c:v>309.0</c:v>
                </c:pt>
                <c:pt idx="2529">
                  <c:v>26.0</c:v>
                </c:pt>
                <c:pt idx="2530">
                  <c:v>317.0</c:v>
                </c:pt>
                <c:pt idx="2531">
                  <c:v>-142.0</c:v>
                </c:pt>
                <c:pt idx="2532">
                  <c:v>195.0</c:v>
                </c:pt>
                <c:pt idx="2533">
                  <c:v>265.0</c:v>
                </c:pt>
                <c:pt idx="2534">
                  <c:v>223.0</c:v>
                </c:pt>
                <c:pt idx="2535">
                  <c:v>350.0</c:v>
                </c:pt>
                <c:pt idx="2536">
                  <c:v>147.0</c:v>
                </c:pt>
                <c:pt idx="2537">
                  <c:v>160.0</c:v>
                </c:pt>
                <c:pt idx="2538">
                  <c:v>-6.0</c:v>
                </c:pt>
                <c:pt idx="2539">
                  <c:v>293.0</c:v>
                </c:pt>
                <c:pt idx="2540">
                  <c:v>271.0</c:v>
                </c:pt>
                <c:pt idx="2541">
                  <c:v>228.0</c:v>
                </c:pt>
                <c:pt idx="2542">
                  <c:v>-39.0</c:v>
                </c:pt>
                <c:pt idx="2543">
                  <c:v>191.0</c:v>
                </c:pt>
                <c:pt idx="2544">
                  <c:v>321.0</c:v>
                </c:pt>
                <c:pt idx="2545">
                  <c:v>224.0</c:v>
                </c:pt>
                <c:pt idx="2546">
                  <c:v>328.0</c:v>
                </c:pt>
                <c:pt idx="2547">
                  <c:v>193.0</c:v>
                </c:pt>
                <c:pt idx="2548">
                  <c:v>313.0</c:v>
                </c:pt>
                <c:pt idx="2549">
                  <c:v>55.0</c:v>
                </c:pt>
                <c:pt idx="2550">
                  <c:v>359.0</c:v>
                </c:pt>
                <c:pt idx="2551">
                  <c:v>257.0</c:v>
                </c:pt>
                <c:pt idx="2552">
                  <c:v>247.0</c:v>
                </c:pt>
                <c:pt idx="2553">
                  <c:v>147.0</c:v>
                </c:pt>
                <c:pt idx="2554">
                  <c:v>216.0</c:v>
                </c:pt>
                <c:pt idx="2555">
                  <c:v>447.0</c:v>
                </c:pt>
                <c:pt idx="2556">
                  <c:v>90.0</c:v>
                </c:pt>
                <c:pt idx="2557">
                  <c:v>360.0</c:v>
                </c:pt>
                <c:pt idx="2558">
                  <c:v>216.0</c:v>
                </c:pt>
                <c:pt idx="2559">
                  <c:v>256.0</c:v>
                </c:pt>
                <c:pt idx="2560">
                  <c:v>71.0</c:v>
                </c:pt>
                <c:pt idx="2561">
                  <c:v>190.0</c:v>
                </c:pt>
                <c:pt idx="2562">
                  <c:v>244.0</c:v>
                </c:pt>
                <c:pt idx="2563">
                  <c:v>54.0</c:v>
                </c:pt>
                <c:pt idx="2564">
                  <c:v>305.0</c:v>
                </c:pt>
                <c:pt idx="2565">
                  <c:v>270.0</c:v>
                </c:pt>
                <c:pt idx="2566">
                  <c:v>70.0</c:v>
                </c:pt>
                <c:pt idx="2567">
                  <c:v>452.0</c:v>
                </c:pt>
                <c:pt idx="2568">
                  <c:v>376.0</c:v>
                </c:pt>
                <c:pt idx="2569">
                  <c:v>324.0</c:v>
                </c:pt>
                <c:pt idx="2570">
                  <c:v>233.0</c:v>
                </c:pt>
                <c:pt idx="2571">
                  <c:v>75.0</c:v>
                </c:pt>
                <c:pt idx="2572">
                  <c:v>388.0</c:v>
                </c:pt>
                <c:pt idx="2573">
                  <c:v>88.0</c:v>
                </c:pt>
                <c:pt idx="2574">
                  <c:v>226.0</c:v>
                </c:pt>
                <c:pt idx="2575">
                  <c:v>355.0</c:v>
                </c:pt>
                <c:pt idx="2576">
                  <c:v>323.0</c:v>
                </c:pt>
                <c:pt idx="2577">
                  <c:v>87.0</c:v>
                </c:pt>
                <c:pt idx="2578">
                  <c:v>396.0</c:v>
                </c:pt>
                <c:pt idx="2579">
                  <c:v>17.0</c:v>
                </c:pt>
                <c:pt idx="2580">
                  <c:v>222.0</c:v>
                </c:pt>
                <c:pt idx="2581">
                  <c:v>206.0</c:v>
                </c:pt>
                <c:pt idx="2582">
                  <c:v>150.0</c:v>
                </c:pt>
                <c:pt idx="2583">
                  <c:v>140.0</c:v>
                </c:pt>
                <c:pt idx="2584">
                  <c:v>171.0</c:v>
                </c:pt>
                <c:pt idx="2585">
                  <c:v>267.0</c:v>
                </c:pt>
                <c:pt idx="2586">
                  <c:v>346.0</c:v>
                </c:pt>
                <c:pt idx="2587">
                  <c:v>205.0</c:v>
                </c:pt>
                <c:pt idx="2588">
                  <c:v>237.0</c:v>
                </c:pt>
                <c:pt idx="2589">
                  <c:v>19.0</c:v>
                </c:pt>
                <c:pt idx="2590">
                  <c:v>141.0</c:v>
                </c:pt>
                <c:pt idx="2591">
                  <c:v>307.0</c:v>
                </c:pt>
                <c:pt idx="2592">
                  <c:v>212.0</c:v>
                </c:pt>
                <c:pt idx="2593">
                  <c:v>254.0</c:v>
                </c:pt>
                <c:pt idx="2594">
                  <c:v>170.0</c:v>
                </c:pt>
                <c:pt idx="2595">
                  <c:v>292.0</c:v>
                </c:pt>
                <c:pt idx="2596">
                  <c:v>246.0</c:v>
                </c:pt>
                <c:pt idx="2597">
                  <c:v>264.0</c:v>
                </c:pt>
                <c:pt idx="2598">
                  <c:v>258.0</c:v>
                </c:pt>
                <c:pt idx="2599">
                  <c:v>237.0</c:v>
                </c:pt>
                <c:pt idx="2600">
                  <c:v>372.0</c:v>
                </c:pt>
                <c:pt idx="2601">
                  <c:v>268.0</c:v>
                </c:pt>
                <c:pt idx="2602">
                  <c:v>223.0</c:v>
                </c:pt>
                <c:pt idx="2603">
                  <c:v>155.0</c:v>
                </c:pt>
                <c:pt idx="2604">
                  <c:v>389.0</c:v>
                </c:pt>
                <c:pt idx="2605">
                  <c:v>280.0</c:v>
                </c:pt>
                <c:pt idx="2606">
                  <c:v>313.0</c:v>
                </c:pt>
                <c:pt idx="2607">
                  <c:v>439.0</c:v>
                </c:pt>
                <c:pt idx="2608">
                  <c:v>138.0</c:v>
                </c:pt>
                <c:pt idx="2609">
                  <c:v>284.0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5467992"/>
        <c:axId val="2125929832"/>
      </c:scatterChart>
      <c:valAx>
        <c:axId val="2125467992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200" baseline="0">
                    <a:solidFill>
                      <a:srgbClr val="FFFF00"/>
                    </a:solidFill>
                    <a:latin typeface="Trebuchet MS"/>
                  </a:rPr>
                  <a:t>PA Net Merit, April 2010</a:t>
                </a:r>
              </a:p>
            </c:rich>
          </c:tx>
          <c:layout>
            <c:manualLayout>
              <c:xMode val="edge"/>
              <c:yMode val="edge"/>
              <c:x val="0.421521620874195"/>
              <c:y val="0.94974286446746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rebuchet MS"/>
              </a:defRPr>
            </a:pPr>
            <a:endParaRPr lang="en-US"/>
          </a:p>
        </c:txPr>
        <c:crossAx val="2125929832"/>
        <c:crossesAt val="-600.0"/>
        <c:crossBetween val="midCat"/>
      </c:valAx>
      <c:valAx>
        <c:axId val="2125929832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Net Merit, </a:t>
                </a:r>
                <a:r>
                  <a:rPr lang="en-US" sz="1200" baseline="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 Dec</a:t>
                </a: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. 2013</a:t>
                </a:r>
              </a:p>
            </c:rich>
          </c:tx>
          <c:layout>
            <c:manualLayout>
              <c:xMode val="edge"/>
              <c:yMode val="edge"/>
              <c:x val="0.00771902740254728"/>
              <c:y val="0.283599028579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latin typeface="Trebuchet MS"/>
              </a:defRPr>
            </a:pPr>
            <a:endParaRPr lang="en-US"/>
          </a:p>
        </c:txPr>
        <c:crossAx val="2125467992"/>
        <c:crossesAt val="-500.0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32458510227711"/>
          <c:y val="0.0355077588001603"/>
          <c:w val="0.872057181582522"/>
          <c:h val="0.83229412382078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rgbClr val="BFBFBF"/>
              </a:solidFill>
              <a:ln>
                <a:noFill/>
              </a:ln>
            </c:spPr>
          </c:marker>
          <c:xVal>
            <c:numRef>
              <c:f>rdcpr3!$C$1:$C$4134</c:f>
              <c:numCache>
                <c:formatCode>General</c:formatCode>
                <c:ptCount val="4134"/>
                <c:pt idx="0">
                  <c:v>827.0</c:v>
                </c:pt>
                <c:pt idx="1">
                  <c:v>654.0</c:v>
                </c:pt>
                <c:pt idx="2">
                  <c:v>622.0</c:v>
                </c:pt>
                <c:pt idx="3">
                  <c:v>615.0</c:v>
                </c:pt>
                <c:pt idx="4">
                  <c:v>609.0</c:v>
                </c:pt>
                <c:pt idx="5">
                  <c:v>602.0</c:v>
                </c:pt>
                <c:pt idx="6">
                  <c:v>595.0</c:v>
                </c:pt>
                <c:pt idx="7">
                  <c:v>592.0</c:v>
                </c:pt>
                <c:pt idx="8">
                  <c:v>592.0</c:v>
                </c:pt>
                <c:pt idx="9">
                  <c:v>588.0</c:v>
                </c:pt>
                <c:pt idx="10">
                  <c:v>585.0</c:v>
                </c:pt>
                <c:pt idx="11">
                  <c:v>583.0</c:v>
                </c:pt>
                <c:pt idx="12">
                  <c:v>579.0</c:v>
                </c:pt>
                <c:pt idx="13">
                  <c:v>577.0</c:v>
                </c:pt>
                <c:pt idx="14">
                  <c:v>576.0</c:v>
                </c:pt>
                <c:pt idx="15">
                  <c:v>569.0</c:v>
                </c:pt>
                <c:pt idx="16">
                  <c:v>568.0</c:v>
                </c:pt>
                <c:pt idx="17">
                  <c:v>563.0</c:v>
                </c:pt>
                <c:pt idx="18">
                  <c:v>559.0</c:v>
                </c:pt>
                <c:pt idx="19">
                  <c:v>559.0</c:v>
                </c:pt>
                <c:pt idx="20">
                  <c:v>557.0</c:v>
                </c:pt>
                <c:pt idx="21">
                  <c:v>556.0</c:v>
                </c:pt>
                <c:pt idx="22">
                  <c:v>556.0</c:v>
                </c:pt>
                <c:pt idx="23">
                  <c:v>550.0</c:v>
                </c:pt>
                <c:pt idx="24">
                  <c:v>549.0</c:v>
                </c:pt>
                <c:pt idx="25">
                  <c:v>548.0</c:v>
                </c:pt>
                <c:pt idx="26">
                  <c:v>547.0</c:v>
                </c:pt>
                <c:pt idx="27">
                  <c:v>547.0</c:v>
                </c:pt>
                <c:pt idx="28">
                  <c:v>545.0</c:v>
                </c:pt>
                <c:pt idx="29">
                  <c:v>538.0</c:v>
                </c:pt>
                <c:pt idx="30">
                  <c:v>537.0</c:v>
                </c:pt>
                <c:pt idx="31">
                  <c:v>530.0</c:v>
                </c:pt>
                <c:pt idx="32">
                  <c:v>527.0</c:v>
                </c:pt>
                <c:pt idx="33">
                  <c:v>527.0</c:v>
                </c:pt>
                <c:pt idx="34">
                  <c:v>524.0</c:v>
                </c:pt>
                <c:pt idx="35">
                  <c:v>523.0</c:v>
                </c:pt>
                <c:pt idx="36">
                  <c:v>522.0</c:v>
                </c:pt>
                <c:pt idx="37">
                  <c:v>520.0</c:v>
                </c:pt>
                <c:pt idx="38">
                  <c:v>519.0</c:v>
                </c:pt>
                <c:pt idx="39">
                  <c:v>513.0</c:v>
                </c:pt>
                <c:pt idx="40">
                  <c:v>512.0</c:v>
                </c:pt>
                <c:pt idx="41">
                  <c:v>512.0</c:v>
                </c:pt>
                <c:pt idx="42">
                  <c:v>511.0</c:v>
                </c:pt>
                <c:pt idx="43">
                  <c:v>507.0</c:v>
                </c:pt>
                <c:pt idx="44">
                  <c:v>507.0</c:v>
                </c:pt>
                <c:pt idx="45">
                  <c:v>506.0</c:v>
                </c:pt>
                <c:pt idx="46">
                  <c:v>505.0</c:v>
                </c:pt>
                <c:pt idx="47">
                  <c:v>503.0</c:v>
                </c:pt>
                <c:pt idx="48">
                  <c:v>503.0</c:v>
                </c:pt>
                <c:pt idx="49">
                  <c:v>502.0</c:v>
                </c:pt>
                <c:pt idx="50">
                  <c:v>501.0</c:v>
                </c:pt>
                <c:pt idx="51">
                  <c:v>498.0</c:v>
                </c:pt>
                <c:pt idx="52">
                  <c:v>498.0</c:v>
                </c:pt>
                <c:pt idx="53">
                  <c:v>495.0</c:v>
                </c:pt>
                <c:pt idx="54">
                  <c:v>495.0</c:v>
                </c:pt>
                <c:pt idx="55">
                  <c:v>494.0</c:v>
                </c:pt>
                <c:pt idx="56">
                  <c:v>494.0</c:v>
                </c:pt>
                <c:pt idx="57">
                  <c:v>492.0</c:v>
                </c:pt>
                <c:pt idx="58">
                  <c:v>490.0</c:v>
                </c:pt>
                <c:pt idx="59">
                  <c:v>490.0</c:v>
                </c:pt>
                <c:pt idx="60">
                  <c:v>489.0</c:v>
                </c:pt>
                <c:pt idx="61">
                  <c:v>486.0</c:v>
                </c:pt>
                <c:pt idx="62">
                  <c:v>486.0</c:v>
                </c:pt>
                <c:pt idx="63">
                  <c:v>484.0</c:v>
                </c:pt>
                <c:pt idx="64">
                  <c:v>482.0</c:v>
                </c:pt>
                <c:pt idx="65">
                  <c:v>482.0</c:v>
                </c:pt>
                <c:pt idx="66">
                  <c:v>482.0</c:v>
                </c:pt>
                <c:pt idx="67">
                  <c:v>481.0</c:v>
                </c:pt>
                <c:pt idx="68">
                  <c:v>481.0</c:v>
                </c:pt>
                <c:pt idx="69">
                  <c:v>481.0</c:v>
                </c:pt>
                <c:pt idx="70">
                  <c:v>480.0</c:v>
                </c:pt>
                <c:pt idx="71">
                  <c:v>479.0</c:v>
                </c:pt>
                <c:pt idx="72">
                  <c:v>475.0</c:v>
                </c:pt>
                <c:pt idx="73">
                  <c:v>473.0</c:v>
                </c:pt>
                <c:pt idx="74">
                  <c:v>472.0</c:v>
                </c:pt>
                <c:pt idx="75">
                  <c:v>470.0</c:v>
                </c:pt>
                <c:pt idx="76">
                  <c:v>468.0</c:v>
                </c:pt>
                <c:pt idx="77">
                  <c:v>466.0</c:v>
                </c:pt>
                <c:pt idx="78">
                  <c:v>465.0</c:v>
                </c:pt>
                <c:pt idx="79">
                  <c:v>464.0</c:v>
                </c:pt>
                <c:pt idx="80">
                  <c:v>463.0</c:v>
                </c:pt>
                <c:pt idx="81">
                  <c:v>462.0</c:v>
                </c:pt>
                <c:pt idx="82">
                  <c:v>461.0</c:v>
                </c:pt>
                <c:pt idx="83">
                  <c:v>461.0</c:v>
                </c:pt>
                <c:pt idx="84">
                  <c:v>459.0</c:v>
                </c:pt>
                <c:pt idx="85">
                  <c:v>459.0</c:v>
                </c:pt>
                <c:pt idx="86">
                  <c:v>459.0</c:v>
                </c:pt>
                <c:pt idx="87">
                  <c:v>458.0</c:v>
                </c:pt>
                <c:pt idx="88">
                  <c:v>457.0</c:v>
                </c:pt>
                <c:pt idx="89">
                  <c:v>456.0</c:v>
                </c:pt>
                <c:pt idx="90">
                  <c:v>455.0</c:v>
                </c:pt>
                <c:pt idx="91">
                  <c:v>454.0</c:v>
                </c:pt>
                <c:pt idx="92">
                  <c:v>454.0</c:v>
                </c:pt>
                <c:pt idx="93">
                  <c:v>454.0</c:v>
                </c:pt>
                <c:pt idx="94">
                  <c:v>454.0</c:v>
                </c:pt>
                <c:pt idx="95">
                  <c:v>452.0</c:v>
                </c:pt>
                <c:pt idx="96">
                  <c:v>452.0</c:v>
                </c:pt>
                <c:pt idx="97">
                  <c:v>452.0</c:v>
                </c:pt>
                <c:pt idx="98">
                  <c:v>451.0</c:v>
                </c:pt>
                <c:pt idx="99">
                  <c:v>451.0</c:v>
                </c:pt>
                <c:pt idx="100">
                  <c:v>450.0</c:v>
                </c:pt>
                <c:pt idx="101">
                  <c:v>450.0</c:v>
                </c:pt>
                <c:pt idx="102">
                  <c:v>449.0</c:v>
                </c:pt>
                <c:pt idx="103">
                  <c:v>448.0</c:v>
                </c:pt>
                <c:pt idx="104">
                  <c:v>447.0</c:v>
                </c:pt>
                <c:pt idx="105">
                  <c:v>447.0</c:v>
                </c:pt>
                <c:pt idx="106">
                  <c:v>447.0</c:v>
                </c:pt>
                <c:pt idx="107">
                  <c:v>446.0</c:v>
                </c:pt>
                <c:pt idx="108">
                  <c:v>446.0</c:v>
                </c:pt>
                <c:pt idx="109">
                  <c:v>446.0</c:v>
                </c:pt>
                <c:pt idx="110">
                  <c:v>445.0</c:v>
                </c:pt>
                <c:pt idx="111">
                  <c:v>445.0</c:v>
                </c:pt>
                <c:pt idx="112">
                  <c:v>444.0</c:v>
                </c:pt>
                <c:pt idx="113">
                  <c:v>444.0</c:v>
                </c:pt>
                <c:pt idx="114">
                  <c:v>444.0</c:v>
                </c:pt>
                <c:pt idx="115">
                  <c:v>442.0</c:v>
                </c:pt>
                <c:pt idx="116">
                  <c:v>441.0</c:v>
                </c:pt>
                <c:pt idx="117">
                  <c:v>441.0</c:v>
                </c:pt>
                <c:pt idx="118">
                  <c:v>441.0</c:v>
                </c:pt>
                <c:pt idx="119">
                  <c:v>440.0</c:v>
                </c:pt>
                <c:pt idx="120">
                  <c:v>440.0</c:v>
                </c:pt>
                <c:pt idx="121">
                  <c:v>440.0</c:v>
                </c:pt>
                <c:pt idx="122">
                  <c:v>439.0</c:v>
                </c:pt>
                <c:pt idx="123">
                  <c:v>439.0</c:v>
                </c:pt>
                <c:pt idx="124">
                  <c:v>438.0</c:v>
                </c:pt>
                <c:pt idx="125">
                  <c:v>437.0</c:v>
                </c:pt>
                <c:pt idx="126">
                  <c:v>437.0</c:v>
                </c:pt>
                <c:pt idx="127">
                  <c:v>436.0</c:v>
                </c:pt>
                <c:pt idx="128">
                  <c:v>436.0</c:v>
                </c:pt>
                <c:pt idx="129">
                  <c:v>436.0</c:v>
                </c:pt>
                <c:pt idx="130">
                  <c:v>436.0</c:v>
                </c:pt>
                <c:pt idx="131">
                  <c:v>435.0</c:v>
                </c:pt>
                <c:pt idx="132">
                  <c:v>435.0</c:v>
                </c:pt>
                <c:pt idx="133">
                  <c:v>434.0</c:v>
                </c:pt>
                <c:pt idx="134">
                  <c:v>433.0</c:v>
                </c:pt>
                <c:pt idx="135">
                  <c:v>433.0</c:v>
                </c:pt>
                <c:pt idx="136">
                  <c:v>433.0</c:v>
                </c:pt>
                <c:pt idx="137">
                  <c:v>432.0</c:v>
                </c:pt>
                <c:pt idx="138">
                  <c:v>432.0</c:v>
                </c:pt>
                <c:pt idx="139">
                  <c:v>432.0</c:v>
                </c:pt>
                <c:pt idx="140">
                  <c:v>430.0</c:v>
                </c:pt>
                <c:pt idx="141">
                  <c:v>430.0</c:v>
                </c:pt>
                <c:pt idx="142">
                  <c:v>429.0</c:v>
                </c:pt>
                <c:pt idx="143">
                  <c:v>429.0</c:v>
                </c:pt>
                <c:pt idx="144">
                  <c:v>429.0</c:v>
                </c:pt>
                <c:pt idx="145">
                  <c:v>428.0</c:v>
                </c:pt>
                <c:pt idx="146">
                  <c:v>428.0</c:v>
                </c:pt>
                <c:pt idx="147">
                  <c:v>427.0</c:v>
                </c:pt>
                <c:pt idx="148">
                  <c:v>427.0</c:v>
                </c:pt>
                <c:pt idx="149">
                  <c:v>427.0</c:v>
                </c:pt>
                <c:pt idx="150">
                  <c:v>425.0</c:v>
                </c:pt>
                <c:pt idx="151">
                  <c:v>424.0</c:v>
                </c:pt>
                <c:pt idx="152">
                  <c:v>423.0</c:v>
                </c:pt>
                <c:pt idx="153">
                  <c:v>421.0</c:v>
                </c:pt>
                <c:pt idx="154">
                  <c:v>421.0</c:v>
                </c:pt>
                <c:pt idx="155">
                  <c:v>420.0</c:v>
                </c:pt>
                <c:pt idx="156">
                  <c:v>420.0</c:v>
                </c:pt>
                <c:pt idx="157">
                  <c:v>420.0</c:v>
                </c:pt>
                <c:pt idx="158">
                  <c:v>420.0</c:v>
                </c:pt>
                <c:pt idx="159">
                  <c:v>419.0</c:v>
                </c:pt>
                <c:pt idx="160">
                  <c:v>418.0</c:v>
                </c:pt>
                <c:pt idx="161">
                  <c:v>417.0</c:v>
                </c:pt>
                <c:pt idx="162">
                  <c:v>416.0</c:v>
                </c:pt>
                <c:pt idx="163">
                  <c:v>415.0</c:v>
                </c:pt>
                <c:pt idx="164">
                  <c:v>413.0</c:v>
                </c:pt>
                <c:pt idx="165">
                  <c:v>413.0</c:v>
                </c:pt>
                <c:pt idx="166">
                  <c:v>413.0</c:v>
                </c:pt>
                <c:pt idx="167">
                  <c:v>413.0</c:v>
                </c:pt>
                <c:pt idx="168">
                  <c:v>412.0</c:v>
                </c:pt>
                <c:pt idx="169">
                  <c:v>411.0</c:v>
                </c:pt>
                <c:pt idx="170">
                  <c:v>411.0</c:v>
                </c:pt>
                <c:pt idx="171">
                  <c:v>411.0</c:v>
                </c:pt>
                <c:pt idx="172">
                  <c:v>410.0</c:v>
                </c:pt>
                <c:pt idx="173">
                  <c:v>410.0</c:v>
                </c:pt>
                <c:pt idx="174">
                  <c:v>407.0</c:v>
                </c:pt>
                <c:pt idx="175">
                  <c:v>406.0</c:v>
                </c:pt>
                <c:pt idx="176">
                  <c:v>406.0</c:v>
                </c:pt>
                <c:pt idx="177">
                  <c:v>405.0</c:v>
                </c:pt>
                <c:pt idx="178">
                  <c:v>403.0</c:v>
                </c:pt>
                <c:pt idx="179">
                  <c:v>402.0</c:v>
                </c:pt>
                <c:pt idx="180">
                  <c:v>402.0</c:v>
                </c:pt>
                <c:pt idx="181">
                  <c:v>402.0</c:v>
                </c:pt>
                <c:pt idx="182">
                  <c:v>402.0</c:v>
                </c:pt>
                <c:pt idx="183">
                  <c:v>402.0</c:v>
                </c:pt>
                <c:pt idx="184">
                  <c:v>401.0</c:v>
                </c:pt>
                <c:pt idx="185">
                  <c:v>401.0</c:v>
                </c:pt>
                <c:pt idx="186">
                  <c:v>400.0</c:v>
                </c:pt>
                <c:pt idx="187">
                  <c:v>400.0</c:v>
                </c:pt>
                <c:pt idx="188">
                  <c:v>399.0</c:v>
                </c:pt>
                <c:pt idx="189">
                  <c:v>398.0</c:v>
                </c:pt>
                <c:pt idx="190">
                  <c:v>397.0</c:v>
                </c:pt>
                <c:pt idx="191">
                  <c:v>397.0</c:v>
                </c:pt>
                <c:pt idx="192">
                  <c:v>397.0</c:v>
                </c:pt>
                <c:pt idx="193">
                  <c:v>397.0</c:v>
                </c:pt>
                <c:pt idx="194">
                  <c:v>396.0</c:v>
                </c:pt>
                <c:pt idx="195">
                  <c:v>395.0</c:v>
                </c:pt>
                <c:pt idx="196">
                  <c:v>395.0</c:v>
                </c:pt>
                <c:pt idx="197">
                  <c:v>394.0</c:v>
                </c:pt>
                <c:pt idx="198">
                  <c:v>394.0</c:v>
                </c:pt>
                <c:pt idx="199">
                  <c:v>394.0</c:v>
                </c:pt>
                <c:pt idx="200">
                  <c:v>394.0</c:v>
                </c:pt>
                <c:pt idx="201">
                  <c:v>394.0</c:v>
                </c:pt>
                <c:pt idx="202">
                  <c:v>394.0</c:v>
                </c:pt>
                <c:pt idx="203">
                  <c:v>394.0</c:v>
                </c:pt>
                <c:pt idx="204">
                  <c:v>393.0</c:v>
                </c:pt>
                <c:pt idx="205">
                  <c:v>393.0</c:v>
                </c:pt>
                <c:pt idx="206">
                  <c:v>392.0</c:v>
                </c:pt>
                <c:pt idx="207">
                  <c:v>392.0</c:v>
                </c:pt>
                <c:pt idx="208">
                  <c:v>391.0</c:v>
                </c:pt>
                <c:pt idx="209">
                  <c:v>391.0</c:v>
                </c:pt>
                <c:pt idx="210">
                  <c:v>391.0</c:v>
                </c:pt>
                <c:pt idx="211">
                  <c:v>391.0</c:v>
                </c:pt>
                <c:pt idx="212">
                  <c:v>391.0</c:v>
                </c:pt>
                <c:pt idx="213">
                  <c:v>390.0</c:v>
                </c:pt>
                <c:pt idx="214">
                  <c:v>389.0</c:v>
                </c:pt>
                <c:pt idx="215">
                  <c:v>389.0</c:v>
                </c:pt>
                <c:pt idx="216">
                  <c:v>389.0</c:v>
                </c:pt>
                <c:pt idx="217">
                  <c:v>388.0</c:v>
                </c:pt>
                <c:pt idx="218">
                  <c:v>388.0</c:v>
                </c:pt>
                <c:pt idx="219">
                  <c:v>388.0</c:v>
                </c:pt>
                <c:pt idx="220">
                  <c:v>388.0</c:v>
                </c:pt>
                <c:pt idx="221">
                  <c:v>387.0</c:v>
                </c:pt>
                <c:pt idx="222">
                  <c:v>386.0</c:v>
                </c:pt>
                <c:pt idx="223">
                  <c:v>386.0</c:v>
                </c:pt>
                <c:pt idx="224">
                  <c:v>385.0</c:v>
                </c:pt>
                <c:pt idx="225">
                  <c:v>384.0</c:v>
                </c:pt>
                <c:pt idx="226">
                  <c:v>383.0</c:v>
                </c:pt>
                <c:pt idx="227">
                  <c:v>382.0</c:v>
                </c:pt>
                <c:pt idx="228">
                  <c:v>382.0</c:v>
                </c:pt>
                <c:pt idx="229">
                  <c:v>382.0</c:v>
                </c:pt>
                <c:pt idx="230">
                  <c:v>381.0</c:v>
                </c:pt>
                <c:pt idx="231">
                  <c:v>381.0</c:v>
                </c:pt>
                <c:pt idx="232">
                  <c:v>381.0</c:v>
                </c:pt>
                <c:pt idx="233">
                  <c:v>381.0</c:v>
                </c:pt>
                <c:pt idx="234">
                  <c:v>380.0</c:v>
                </c:pt>
                <c:pt idx="235">
                  <c:v>379.0</c:v>
                </c:pt>
                <c:pt idx="236">
                  <c:v>379.0</c:v>
                </c:pt>
                <c:pt idx="237">
                  <c:v>378.0</c:v>
                </c:pt>
                <c:pt idx="238">
                  <c:v>378.0</c:v>
                </c:pt>
                <c:pt idx="239">
                  <c:v>378.0</c:v>
                </c:pt>
                <c:pt idx="240">
                  <c:v>378.0</c:v>
                </c:pt>
                <c:pt idx="241">
                  <c:v>378.0</c:v>
                </c:pt>
                <c:pt idx="242">
                  <c:v>377.0</c:v>
                </c:pt>
                <c:pt idx="243">
                  <c:v>377.0</c:v>
                </c:pt>
                <c:pt idx="244">
                  <c:v>377.0</c:v>
                </c:pt>
                <c:pt idx="245">
                  <c:v>376.0</c:v>
                </c:pt>
                <c:pt idx="246">
                  <c:v>376.0</c:v>
                </c:pt>
                <c:pt idx="247">
                  <c:v>375.0</c:v>
                </c:pt>
                <c:pt idx="248">
                  <c:v>374.0</c:v>
                </c:pt>
                <c:pt idx="249">
                  <c:v>373.0</c:v>
                </c:pt>
                <c:pt idx="250">
                  <c:v>373.0</c:v>
                </c:pt>
                <c:pt idx="251">
                  <c:v>372.0</c:v>
                </c:pt>
                <c:pt idx="252">
                  <c:v>372.0</c:v>
                </c:pt>
                <c:pt idx="253">
                  <c:v>372.0</c:v>
                </c:pt>
                <c:pt idx="254">
                  <c:v>371.0</c:v>
                </c:pt>
                <c:pt idx="255">
                  <c:v>370.0</c:v>
                </c:pt>
                <c:pt idx="256">
                  <c:v>370.0</c:v>
                </c:pt>
                <c:pt idx="257">
                  <c:v>370.0</c:v>
                </c:pt>
                <c:pt idx="258">
                  <c:v>369.0</c:v>
                </c:pt>
                <c:pt idx="259">
                  <c:v>369.0</c:v>
                </c:pt>
                <c:pt idx="260">
                  <c:v>369.0</c:v>
                </c:pt>
                <c:pt idx="261">
                  <c:v>369.0</c:v>
                </c:pt>
                <c:pt idx="262">
                  <c:v>368.0</c:v>
                </c:pt>
                <c:pt idx="263">
                  <c:v>368.0</c:v>
                </c:pt>
                <c:pt idx="264">
                  <c:v>368.0</c:v>
                </c:pt>
                <c:pt idx="265">
                  <c:v>368.0</c:v>
                </c:pt>
                <c:pt idx="266">
                  <c:v>368.0</c:v>
                </c:pt>
                <c:pt idx="267">
                  <c:v>366.0</c:v>
                </c:pt>
                <c:pt idx="268">
                  <c:v>366.0</c:v>
                </c:pt>
                <c:pt idx="269">
                  <c:v>365.0</c:v>
                </c:pt>
                <c:pt idx="270">
                  <c:v>365.0</c:v>
                </c:pt>
                <c:pt idx="271">
                  <c:v>365.0</c:v>
                </c:pt>
                <c:pt idx="272">
                  <c:v>365.0</c:v>
                </c:pt>
                <c:pt idx="273">
                  <c:v>364.0</c:v>
                </c:pt>
                <c:pt idx="274">
                  <c:v>364.0</c:v>
                </c:pt>
                <c:pt idx="275">
                  <c:v>364.0</c:v>
                </c:pt>
                <c:pt idx="276">
                  <c:v>364.0</c:v>
                </c:pt>
                <c:pt idx="277">
                  <c:v>364.0</c:v>
                </c:pt>
                <c:pt idx="278">
                  <c:v>364.0</c:v>
                </c:pt>
                <c:pt idx="279">
                  <c:v>363.0</c:v>
                </c:pt>
                <c:pt idx="280">
                  <c:v>362.0</c:v>
                </c:pt>
                <c:pt idx="281">
                  <c:v>362.0</c:v>
                </c:pt>
                <c:pt idx="282">
                  <c:v>361.0</c:v>
                </c:pt>
                <c:pt idx="283">
                  <c:v>361.0</c:v>
                </c:pt>
                <c:pt idx="284">
                  <c:v>360.0</c:v>
                </c:pt>
                <c:pt idx="285">
                  <c:v>360.0</c:v>
                </c:pt>
                <c:pt idx="286">
                  <c:v>360.0</c:v>
                </c:pt>
                <c:pt idx="287">
                  <c:v>360.0</c:v>
                </c:pt>
                <c:pt idx="288">
                  <c:v>359.0</c:v>
                </c:pt>
                <c:pt idx="289">
                  <c:v>359.0</c:v>
                </c:pt>
                <c:pt idx="290">
                  <c:v>359.0</c:v>
                </c:pt>
                <c:pt idx="291">
                  <c:v>358.0</c:v>
                </c:pt>
                <c:pt idx="292">
                  <c:v>358.0</c:v>
                </c:pt>
                <c:pt idx="293">
                  <c:v>358.0</c:v>
                </c:pt>
                <c:pt idx="294">
                  <c:v>357.0</c:v>
                </c:pt>
                <c:pt idx="295">
                  <c:v>357.0</c:v>
                </c:pt>
                <c:pt idx="296">
                  <c:v>356.0</c:v>
                </c:pt>
                <c:pt idx="297">
                  <c:v>356.0</c:v>
                </c:pt>
                <c:pt idx="298">
                  <c:v>356.0</c:v>
                </c:pt>
                <c:pt idx="299">
                  <c:v>356.0</c:v>
                </c:pt>
                <c:pt idx="300">
                  <c:v>355.0</c:v>
                </c:pt>
                <c:pt idx="301">
                  <c:v>355.0</c:v>
                </c:pt>
                <c:pt idx="302">
                  <c:v>355.0</c:v>
                </c:pt>
                <c:pt idx="303">
                  <c:v>355.0</c:v>
                </c:pt>
                <c:pt idx="304">
                  <c:v>354.0</c:v>
                </c:pt>
                <c:pt idx="305">
                  <c:v>353.0</c:v>
                </c:pt>
                <c:pt idx="306">
                  <c:v>353.0</c:v>
                </c:pt>
                <c:pt idx="307">
                  <c:v>353.0</c:v>
                </c:pt>
                <c:pt idx="308">
                  <c:v>352.0</c:v>
                </c:pt>
                <c:pt idx="309">
                  <c:v>351.0</c:v>
                </c:pt>
                <c:pt idx="310">
                  <c:v>351.0</c:v>
                </c:pt>
                <c:pt idx="311">
                  <c:v>351.0</c:v>
                </c:pt>
                <c:pt idx="312">
                  <c:v>351.0</c:v>
                </c:pt>
                <c:pt idx="313">
                  <c:v>351.0</c:v>
                </c:pt>
                <c:pt idx="314">
                  <c:v>351.0</c:v>
                </c:pt>
                <c:pt idx="315">
                  <c:v>350.0</c:v>
                </c:pt>
                <c:pt idx="316">
                  <c:v>350.0</c:v>
                </c:pt>
                <c:pt idx="317">
                  <c:v>350.0</c:v>
                </c:pt>
                <c:pt idx="318">
                  <c:v>350.0</c:v>
                </c:pt>
                <c:pt idx="319">
                  <c:v>349.0</c:v>
                </c:pt>
                <c:pt idx="320">
                  <c:v>349.0</c:v>
                </c:pt>
                <c:pt idx="321">
                  <c:v>348.0</c:v>
                </c:pt>
                <c:pt idx="322">
                  <c:v>348.0</c:v>
                </c:pt>
                <c:pt idx="323">
                  <c:v>347.0</c:v>
                </c:pt>
                <c:pt idx="324">
                  <c:v>347.0</c:v>
                </c:pt>
                <c:pt idx="325">
                  <c:v>347.0</c:v>
                </c:pt>
                <c:pt idx="326">
                  <c:v>347.0</c:v>
                </c:pt>
                <c:pt idx="327">
                  <c:v>347.0</c:v>
                </c:pt>
                <c:pt idx="328">
                  <c:v>347.0</c:v>
                </c:pt>
                <c:pt idx="329">
                  <c:v>346.0</c:v>
                </c:pt>
                <c:pt idx="330">
                  <c:v>345.0</c:v>
                </c:pt>
                <c:pt idx="331">
                  <c:v>344.0</c:v>
                </c:pt>
                <c:pt idx="332">
                  <c:v>344.0</c:v>
                </c:pt>
                <c:pt idx="333">
                  <c:v>344.0</c:v>
                </c:pt>
                <c:pt idx="334">
                  <c:v>344.0</c:v>
                </c:pt>
                <c:pt idx="335">
                  <c:v>343.0</c:v>
                </c:pt>
                <c:pt idx="336">
                  <c:v>343.0</c:v>
                </c:pt>
                <c:pt idx="337">
                  <c:v>343.0</c:v>
                </c:pt>
                <c:pt idx="338">
                  <c:v>342.0</c:v>
                </c:pt>
                <c:pt idx="339">
                  <c:v>342.0</c:v>
                </c:pt>
                <c:pt idx="340">
                  <c:v>342.0</c:v>
                </c:pt>
                <c:pt idx="341">
                  <c:v>341.0</c:v>
                </c:pt>
                <c:pt idx="342">
                  <c:v>341.0</c:v>
                </c:pt>
                <c:pt idx="343">
                  <c:v>341.0</c:v>
                </c:pt>
                <c:pt idx="344">
                  <c:v>341.0</c:v>
                </c:pt>
                <c:pt idx="345">
                  <c:v>341.0</c:v>
                </c:pt>
                <c:pt idx="346">
                  <c:v>341.0</c:v>
                </c:pt>
                <c:pt idx="347">
                  <c:v>341.0</c:v>
                </c:pt>
                <c:pt idx="348">
                  <c:v>340.0</c:v>
                </c:pt>
                <c:pt idx="349">
                  <c:v>340.0</c:v>
                </c:pt>
                <c:pt idx="350">
                  <c:v>340.0</c:v>
                </c:pt>
                <c:pt idx="351">
                  <c:v>340.0</c:v>
                </c:pt>
                <c:pt idx="352">
                  <c:v>339.0</c:v>
                </c:pt>
                <c:pt idx="353">
                  <c:v>339.0</c:v>
                </c:pt>
                <c:pt idx="354">
                  <c:v>339.0</c:v>
                </c:pt>
                <c:pt idx="355">
                  <c:v>339.0</c:v>
                </c:pt>
                <c:pt idx="356">
                  <c:v>338.0</c:v>
                </c:pt>
                <c:pt idx="357">
                  <c:v>338.0</c:v>
                </c:pt>
                <c:pt idx="358">
                  <c:v>338.0</c:v>
                </c:pt>
                <c:pt idx="359">
                  <c:v>338.0</c:v>
                </c:pt>
                <c:pt idx="360">
                  <c:v>337.0</c:v>
                </c:pt>
                <c:pt idx="361">
                  <c:v>337.0</c:v>
                </c:pt>
                <c:pt idx="362">
                  <c:v>337.0</c:v>
                </c:pt>
                <c:pt idx="363">
                  <c:v>337.0</c:v>
                </c:pt>
                <c:pt idx="364">
                  <c:v>337.0</c:v>
                </c:pt>
                <c:pt idx="365">
                  <c:v>337.0</c:v>
                </c:pt>
                <c:pt idx="366">
                  <c:v>337.0</c:v>
                </c:pt>
                <c:pt idx="367">
                  <c:v>336.0</c:v>
                </c:pt>
                <c:pt idx="368">
                  <c:v>335.0</c:v>
                </c:pt>
                <c:pt idx="369">
                  <c:v>335.0</c:v>
                </c:pt>
                <c:pt idx="370">
                  <c:v>334.0</c:v>
                </c:pt>
                <c:pt idx="371">
                  <c:v>332.0</c:v>
                </c:pt>
                <c:pt idx="372">
                  <c:v>332.0</c:v>
                </c:pt>
                <c:pt idx="373">
                  <c:v>332.0</c:v>
                </c:pt>
                <c:pt idx="374">
                  <c:v>332.0</c:v>
                </c:pt>
                <c:pt idx="375">
                  <c:v>331.0</c:v>
                </c:pt>
                <c:pt idx="376">
                  <c:v>331.0</c:v>
                </c:pt>
                <c:pt idx="377">
                  <c:v>331.0</c:v>
                </c:pt>
                <c:pt idx="378">
                  <c:v>331.0</c:v>
                </c:pt>
                <c:pt idx="379">
                  <c:v>331.0</c:v>
                </c:pt>
                <c:pt idx="380">
                  <c:v>330.0</c:v>
                </c:pt>
                <c:pt idx="381">
                  <c:v>330.0</c:v>
                </c:pt>
                <c:pt idx="382">
                  <c:v>329.0</c:v>
                </c:pt>
                <c:pt idx="383">
                  <c:v>329.0</c:v>
                </c:pt>
                <c:pt idx="384">
                  <c:v>329.0</c:v>
                </c:pt>
                <c:pt idx="385">
                  <c:v>328.0</c:v>
                </c:pt>
                <c:pt idx="386">
                  <c:v>328.0</c:v>
                </c:pt>
                <c:pt idx="387">
                  <c:v>328.0</c:v>
                </c:pt>
                <c:pt idx="388">
                  <c:v>328.0</c:v>
                </c:pt>
                <c:pt idx="389">
                  <c:v>327.0</c:v>
                </c:pt>
                <c:pt idx="390">
                  <c:v>327.0</c:v>
                </c:pt>
                <c:pt idx="391">
                  <c:v>326.0</c:v>
                </c:pt>
                <c:pt idx="392">
                  <c:v>326.0</c:v>
                </c:pt>
                <c:pt idx="393">
                  <c:v>326.0</c:v>
                </c:pt>
                <c:pt idx="394">
                  <c:v>326.0</c:v>
                </c:pt>
                <c:pt idx="395">
                  <c:v>326.0</c:v>
                </c:pt>
                <c:pt idx="396">
                  <c:v>326.0</c:v>
                </c:pt>
                <c:pt idx="397">
                  <c:v>325.0</c:v>
                </c:pt>
                <c:pt idx="398">
                  <c:v>325.0</c:v>
                </c:pt>
                <c:pt idx="399">
                  <c:v>325.0</c:v>
                </c:pt>
                <c:pt idx="400">
                  <c:v>324.0</c:v>
                </c:pt>
                <c:pt idx="401">
                  <c:v>323.0</c:v>
                </c:pt>
                <c:pt idx="402">
                  <c:v>323.0</c:v>
                </c:pt>
                <c:pt idx="403">
                  <c:v>323.0</c:v>
                </c:pt>
                <c:pt idx="404">
                  <c:v>322.0</c:v>
                </c:pt>
                <c:pt idx="405">
                  <c:v>322.0</c:v>
                </c:pt>
                <c:pt idx="406">
                  <c:v>322.0</c:v>
                </c:pt>
                <c:pt idx="407">
                  <c:v>322.0</c:v>
                </c:pt>
                <c:pt idx="408">
                  <c:v>321.0</c:v>
                </c:pt>
                <c:pt idx="409">
                  <c:v>321.0</c:v>
                </c:pt>
                <c:pt idx="410">
                  <c:v>319.0</c:v>
                </c:pt>
                <c:pt idx="411">
                  <c:v>319.0</c:v>
                </c:pt>
                <c:pt idx="412">
                  <c:v>318.0</c:v>
                </c:pt>
                <c:pt idx="413">
                  <c:v>318.0</c:v>
                </c:pt>
                <c:pt idx="414">
                  <c:v>318.0</c:v>
                </c:pt>
                <c:pt idx="415">
                  <c:v>318.0</c:v>
                </c:pt>
                <c:pt idx="416">
                  <c:v>318.0</c:v>
                </c:pt>
                <c:pt idx="417">
                  <c:v>317.0</c:v>
                </c:pt>
                <c:pt idx="418">
                  <c:v>317.0</c:v>
                </c:pt>
                <c:pt idx="419">
                  <c:v>317.0</c:v>
                </c:pt>
                <c:pt idx="420">
                  <c:v>316.0</c:v>
                </c:pt>
                <c:pt idx="421">
                  <c:v>316.0</c:v>
                </c:pt>
                <c:pt idx="422">
                  <c:v>316.0</c:v>
                </c:pt>
                <c:pt idx="423">
                  <c:v>315.0</c:v>
                </c:pt>
                <c:pt idx="424">
                  <c:v>315.0</c:v>
                </c:pt>
                <c:pt idx="425">
                  <c:v>315.0</c:v>
                </c:pt>
                <c:pt idx="426">
                  <c:v>314.0</c:v>
                </c:pt>
                <c:pt idx="427">
                  <c:v>313.0</c:v>
                </c:pt>
                <c:pt idx="428">
                  <c:v>313.0</c:v>
                </c:pt>
                <c:pt idx="429">
                  <c:v>312.0</c:v>
                </c:pt>
                <c:pt idx="430">
                  <c:v>312.0</c:v>
                </c:pt>
                <c:pt idx="431">
                  <c:v>311.0</c:v>
                </c:pt>
                <c:pt idx="432">
                  <c:v>311.0</c:v>
                </c:pt>
                <c:pt idx="433">
                  <c:v>311.0</c:v>
                </c:pt>
                <c:pt idx="434">
                  <c:v>311.0</c:v>
                </c:pt>
                <c:pt idx="435">
                  <c:v>311.0</c:v>
                </c:pt>
                <c:pt idx="436">
                  <c:v>310.0</c:v>
                </c:pt>
                <c:pt idx="437">
                  <c:v>310.0</c:v>
                </c:pt>
                <c:pt idx="438">
                  <c:v>310.0</c:v>
                </c:pt>
                <c:pt idx="439">
                  <c:v>309.0</c:v>
                </c:pt>
                <c:pt idx="440">
                  <c:v>308.0</c:v>
                </c:pt>
                <c:pt idx="441">
                  <c:v>308.0</c:v>
                </c:pt>
                <c:pt idx="442">
                  <c:v>308.0</c:v>
                </c:pt>
                <c:pt idx="443">
                  <c:v>307.0</c:v>
                </c:pt>
                <c:pt idx="444">
                  <c:v>306.0</c:v>
                </c:pt>
                <c:pt idx="445">
                  <c:v>306.0</c:v>
                </c:pt>
                <c:pt idx="446">
                  <c:v>305.0</c:v>
                </c:pt>
                <c:pt idx="447">
                  <c:v>305.0</c:v>
                </c:pt>
                <c:pt idx="448">
                  <c:v>304.0</c:v>
                </c:pt>
                <c:pt idx="449">
                  <c:v>304.0</c:v>
                </c:pt>
                <c:pt idx="450">
                  <c:v>304.0</c:v>
                </c:pt>
                <c:pt idx="451">
                  <c:v>304.0</c:v>
                </c:pt>
                <c:pt idx="452">
                  <c:v>304.0</c:v>
                </c:pt>
                <c:pt idx="453">
                  <c:v>303.0</c:v>
                </c:pt>
                <c:pt idx="454">
                  <c:v>303.0</c:v>
                </c:pt>
                <c:pt idx="455">
                  <c:v>303.0</c:v>
                </c:pt>
                <c:pt idx="456">
                  <c:v>303.0</c:v>
                </c:pt>
                <c:pt idx="457">
                  <c:v>303.0</c:v>
                </c:pt>
                <c:pt idx="458">
                  <c:v>302.0</c:v>
                </c:pt>
                <c:pt idx="459">
                  <c:v>302.0</c:v>
                </c:pt>
                <c:pt idx="460">
                  <c:v>302.0</c:v>
                </c:pt>
                <c:pt idx="461">
                  <c:v>302.0</c:v>
                </c:pt>
                <c:pt idx="462">
                  <c:v>302.0</c:v>
                </c:pt>
                <c:pt idx="463">
                  <c:v>302.0</c:v>
                </c:pt>
                <c:pt idx="464">
                  <c:v>300.0</c:v>
                </c:pt>
                <c:pt idx="465">
                  <c:v>300.0</c:v>
                </c:pt>
                <c:pt idx="466">
                  <c:v>300.0</c:v>
                </c:pt>
                <c:pt idx="467">
                  <c:v>300.0</c:v>
                </c:pt>
                <c:pt idx="468">
                  <c:v>300.0</c:v>
                </c:pt>
                <c:pt idx="469">
                  <c:v>300.0</c:v>
                </c:pt>
                <c:pt idx="470">
                  <c:v>299.0</c:v>
                </c:pt>
                <c:pt idx="471">
                  <c:v>299.0</c:v>
                </c:pt>
                <c:pt idx="472">
                  <c:v>299.0</c:v>
                </c:pt>
                <c:pt idx="473">
                  <c:v>299.0</c:v>
                </c:pt>
                <c:pt idx="474">
                  <c:v>299.0</c:v>
                </c:pt>
                <c:pt idx="475">
                  <c:v>299.0</c:v>
                </c:pt>
                <c:pt idx="476">
                  <c:v>298.0</c:v>
                </c:pt>
                <c:pt idx="477">
                  <c:v>298.0</c:v>
                </c:pt>
                <c:pt idx="478">
                  <c:v>298.0</c:v>
                </c:pt>
                <c:pt idx="479">
                  <c:v>298.0</c:v>
                </c:pt>
                <c:pt idx="480">
                  <c:v>298.0</c:v>
                </c:pt>
                <c:pt idx="481">
                  <c:v>297.0</c:v>
                </c:pt>
                <c:pt idx="482">
                  <c:v>297.0</c:v>
                </c:pt>
                <c:pt idx="483">
                  <c:v>297.0</c:v>
                </c:pt>
                <c:pt idx="484">
                  <c:v>297.0</c:v>
                </c:pt>
                <c:pt idx="485">
                  <c:v>297.0</c:v>
                </c:pt>
                <c:pt idx="486">
                  <c:v>297.0</c:v>
                </c:pt>
                <c:pt idx="487">
                  <c:v>297.0</c:v>
                </c:pt>
                <c:pt idx="488">
                  <c:v>297.0</c:v>
                </c:pt>
                <c:pt idx="489">
                  <c:v>297.0</c:v>
                </c:pt>
                <c:pt idx="490">
                  <c:v>296.0</c:v>
                </c:pt>
                <c:pt idx="491">
                  <c:v>296.0</c:v>
                </c:pt>
                <c:pt idx="492">
                  <c:v>295.0</c:v>
                </c:pt>
                <c:pt idx="493">
                  <c:v>295.0</c:v>
                </c:pt>
                <c:pt idx="494">
                  <c:v>295.0</c:v>
                </c:pt>
                <c:pt idx="495">
                  <c:v>295.0</c:v>
                </c:pt>
                <c:pt idx="496">
                  <c:v>295.0</c:v>
                </c:pt>
                <c:pt idx="497">
                  <c:v>295.0</c:v>
                </c:pt>
                <c:pt idx="498">
                  <c:v>295.0</c:v>
                </c:pt>
                <c:pt idx="499">
                  <c:v>294.0</c:v>
                </c:pt>
                <c:pt idx="500">
                  <c:v>294.0</c:v>
                </c:pt>
                <c:pt idx="501">
                  <c:v>294.0</c:v>
                </c:pt>
                <c:pt idx="502">
                  <c:v>294.0</c:v>
                </c:pt>
                <c:pt idx="503">
                  <c:v>294.0</c:v>
                </c:pt>
                <c:pt idx="504">
                  <c:v>292.0</c:v>
                </c:pt>
                <c:pt idx="505">
                  <c:v>292.0</c:v>
                </c:pt>
                <c:pt idx="506">
                  <c:v>292.0</c:v>
                </c:pt>
                <c:pt idx="507">
                  <c:v>291.0</c:v>
                </c:pt>
                <c:pt idx="508">
                  <c:v>291.0</c:v>
                </c:pt>
                <c:pt idx="509">
                  <c:v>290.0</c:v>
                </c:pt>
                <c:pt idx="510">
                  <c:v>290.0</c:v>
                </c:pt>
                <c:pt idx="511">
                  <c:v>290.0</c:v>
                </c:pt>
                <c:pt idx="512">
                  <c:v>289.0</c:v>
                </c:pt>
                <c:pt idx="513">
                  <c:v>289.0</c:v>
                </c:pt>
                <c:pt idx="514">
                  <c:v>289.0</c:v>
                </c:pt>
                <c:pt idx="515">
                  <c:v>289.0</c:v>
                </c:pt>
                <c:pt idx="516">
                  <c:v>289.0</c:v>
                </c:pt>
                <c:pt idx="517">
                  <c:v>289.0</c:v>
                </c:pt>
                <c:pt idx="518">
                  <c:v>289.0</c:v>
                </c:pt>
                <c:pt idx="519">
                  <c:v>289.0</c:v>
                </c:pt>
                <c:pt idx="520">
                  <c:v>289.0</c:v>
                </c:pt>
                <c:pt idx="521">
                  <c:v>288.0</c:v>
                </c:pt>
                <c:pt idx="522">
                  <c:v>288.0</c:v>
                </c:pt>
                <c:pt idx="523">
                  <c:v>288.0</c:v>
                </c:pt>
                <c:pt idx="524">
                  <c:v>287.0</c:v>
                </c:pt>
                <c:pt idx="525">
                  <c:v>287.0</c:v>
                </c:pt>
                <c:pt idx="526">
                  <c:v>287.0</c:v>
                </c:pt>
                <c:pt idx="527">
                  <c:v>287.0</c:v>
                </c:pt>
                <c:pt idx="528">
                  <c:v>287.0</c:v>
                </c:pt>
                <c:pt idx="529">
                  <c:v>286.0</c:v>
                </c:pt>
                <c:pt idx="530">
                  <c:v>286.0</c:v>
                </c:pt>
                <c:pt idx="531">
                  <c:v>286.0</c:v>
                </c:pt>
                <c:pt idx="532">
                  <c:v>286.0</c:v>
                </c:pt>
                <c:pt idx="533">
                  <c:v>285.0</c:v>
                </c:pt>
                <c:pt idx="534">
                  <c:v>285.0</c:v>
                </c:pt>
                <c:pt idx="535">
                  <c:v>284.0</c:v>
                </c:pt>
                <c:pt idx="536">
                  <c:v>284.0</c:v>
                </c:pt>
                <c:pt idx="537">
                  <c:v>284.0</c:v>
                </c:pt>
                <c:pt idx="538">
                  <c:v>283.0</c:v>
                </c:pt>
                <c:pt idx="539">
                  <c:v>283.0</c:v>
                </c:pt>
                <c:pt idx="540">
                  <c:v>282.0</c:v>
                </c:pt>
                <c:pt idx="541">
                  <c:v>282.0</c:v>
                </c:pt>
                <c:pt idx="542">
                  <c:v>282.0</c:v>
                </c:pt>
                <c:pt idx="543">
                  <c:v>282.0</c:v>
                </c:pt>
                <c:pt idx="544">
                  <c:v>282.0</c:v>
                </c:pt>
                <c:pt idx="545">
                  <c:v>282.0</c:v>
                </c:pt>
                <c:pt idx="546">
                  <c:v>282.0</c:v>
                </c:pt>
                <c:pt idx="547">
                  <c:v>281.0</c:v>
                </c:pt>
                <c:pt idx="548">
                  <c:v>281.0</c:v>
                </c:pt>
                <c:pt idx="549">
                  <c:v>281.0</c:v>
                </c:pt>
                <c:pt idx="550">
                  <c:v>281.0</c:v>
                </c:pt>
                <c:pt idx="551">
                  <c:v>281.0</c:v>
                </c:pt>
                <c:pt idx="552">
                  <c:v>280.0</c:v>
                </c:pt>
                <c:pt idx="553">
                  <c:v>280.0</c:v>
                </c:pt>
                <c:pt idx="554">
                  <c:v>280.0</c:v>
                </c:pt>
                <c:pt idx="555">
                  <c:v>280.0</c:v>
                </c:pt>
                <c:pt idx="556">
                  <c:v>280.0</c:v>
                </c:pt>
                <c:pt idx="557">
                  <c:v>280.0</c:v>
                </c:pt>
                <c:pt idx="558">
                  <c:v>280.0</c:v>
                </c:pt>
                <c:pt idx="559">
                  <c:v>279.0</c:v>
                </c:pt>
                <c:pt idx="560">
                  <c:v>279.0</c:v>
                </c:pt>
                <c:pt idx="561">
                  <c:v>279.0</c:v>
                </c:pt>
                <c:pt idx="562">
                  <c:v>279.0</c:v>
                </c:pt>
                <c:pt idx="563">
                  <c:v>279.0</c:v>
                </c:pt>
                <c:pt idx="564">
                  <c:v>279.0</c:v>
                </c:pt>
                <c:pt idx="565">
                  <c:v>278.0</c:v>
                </c:pt>
                <c:pt idx="566">
                  <c:v>278.0</c:v>
                </c:pt>
                <c:pt idx="567">
                  <c:v>278.0</c:v>
                </c:pt>
                <c:pt idx="568">
                  <c:v>277.0</c:v>
                </c:pt>
                <c:pt idx="569">
                  <c:v>277.0</c:v>
                </c:pt>
                <c:pt idx="570">
                  <c:v>277.0</c:v>
                </c:pt>
                <c:pt idx="571">
                  <c:v>276.0</c:v>
                </c:pt>
                <c:pt idx="572">
                  <c:v>276.0</c:v>
                </c:pt>
                <c:pt idx="573">
                  <c:v>276.0</c:v>
                </c:pt>
                <c:pt idx="574">
                  <c:v>276.0</c:v>
                </c:pt>
                <c:pt idx="575">
                  <c:v>276.0</c:v>
                </c:pt>
                <c:pt idx="576">
                  <c:v>275.0</c:v>
                </c:pt>
                <c:pt idx="577">
                  <c:v>275.0</c:v>
                </c:pt>
                <c:pt idx="578">
                  <c:v>274.0</c:v>
                </c:pt>
                <c:pt idx="579">
                  <c:v>274.0</c:v>
                </c:pt>
                <c:pt idx="580">
                  <c:v>274.0</c:v>
                </c:pt>
                <c:pt idx="581">
                  <c:v>274.0</c:v>
                </c:pt>
                <c:pt idx="582">
                  <c:v>274.0</c:v>
                </c:pt>
                <c:pt idx="583">
                  <c:v>273.0</c:v>
                </c:pt>
                <c:pt idx="584">
                  <c:v>272.0</c:v>
                </c:pt>
                <c:pt idx="585">
                  <c:v>272.0</c:v>
                </c:pt>
                <c:pt idx="586">
                  <c:v>272.0</c:v>
                </c:pt>
                <c:pt idx="587">
                  <c:v>272.0</c:v>
                </c:pt>
                <c:pt idx="588">
                  <c:v>272.0</c:v>
                </c:pt>
                <c:pt idx="589">
                  <c:v>272.0</c:v>
                </c:pt>
                <c:pt idx="590">
                  <c:v>271.0</c:v>
                </c:pt>
                <c:pt idx="591">
                  <c:v>271.0</c:v>
                </c:pt>
                <c:pt idx="592">
                  <c:v>271.0</c:v>
                </c:pt>
                <c:pt idx="593">
                  <c:v>271.0</c:v>
                </c:pt>
                <c:pt idx="594">
                  <c:v>271.0</c:v>
                </c:pt>
                <c:pt idx="595">
                  <c:v>271.0</c:v>
                </c:pt>
                <c:pt idx="596">
                  <c:v>271.0</c:v>
                </c:pt>
                <c:pt idx="597">
                  <c:v>270.0</c:v>
                </c:pt>
                <c:pt idx="598">
                  <c:v>270.0</c:v>
                </c:pt>
                <c:pt idx="599">
                  <c:v>270.0</c:v>
                </c:pt>
                <c:pt idx="600">
                  <c:v>270.0</c:v>
                </c:pt>
                <c:pt idx="601">
                  <c:v>270.0</c:v>
                </c:pt>
                <c:pt idx="602">
                  <c:v>269.0</c:v>
                </c:pt>
                <c:pt idx="603">
                  <c:v>269.0</c:v>
                </c:pt>
                <c:pt idx="604">
                  <c:v>269.0</c:v>
                </c:pt>
                <c:pt idx="605">
                  <c:v>269.0</c:v>
                </c:pt>
                <c:pt idx="606">
                  <c:v>269.0</c:v>
                </c:pt>
                <c:pt idx="607">
                  <c:v>269.0</c:v>
                </c:pt>
                <c:pt idx="608">
                  <c:v>268.0</c:v>
                </c:pt>
                <c:pt idx="609">
                  <c:v>267.0</c:v>
                </c:pt>
                <c:pt idx="610">
                  <c:v>267.0</c:v>
                </c:pt>
                <c:pt idx="611">
                  <c:v>267.0</c:v>
                </c:pt>
                <c:pt idx="612">
                  <c:v>267.0</c:v>
                </c:pt>
                <c:pt idx="613">
                  <c:v>266.0</c:v>
                </c:pt>
                <c:pt idx="614">
                  <c:v>266.0</c:v>
                </c:pt>
                <c:pt idx="615">
                  <c:v>265.0</c:v>
                </c:pt>
                <c:pt idx="616">
                  <c:v>265.0</c:v>
                </c:pt>
                <c:pt idx="617">
                  <c:v>265.0</c:v>
                </c:pt>
                <c:pt idx="618">
                  <c:v>265.0</c:v>
                </c:pt>
                <c:pt idx="619">
                  <c:v>265.0</c:v>
                </c:pt>
                <c:pt idx="620">
                  <c:v>264.0</c:v>
                </c:pt>
                <c:pt idx="621">
                  <c:v>264.0</c:v>
                </c:pt>
                <c:pt idx="622">
                  <c:v>264.0</c:v>
                </c:pt>
                <c:pt idx="623">
                  <c:v>264.0</c:v>
                </c:pt>
                <c:pt idx="624">
                  <c:v>263.0</c:v>
                </c:pt>
                <c:pt idx="625">
                  <c:v>263.0</c:v>
                </c:pt>
                <c:pt idx="626">
                  <c:v>263.0</c:v>
                </c:pt>
                <c:pt idx="627">
                  <c:v>263.0</c:v>
                </c:pt>
                <c:pt idx="628">
                  <c:v>263.0</c:v>
                </c:pt>
                <c:pt idx="629">
                  <c:v>263.0</c:v>
                </c:pt>
                <c:pt idx="630">
                  <c:v>263.0</c:v>
                </c:pt>
                <c:pt idx="631">
                  <c:v>263.0</c:v>
                </c:pt>
                <c:pt idx="632">
                  <c:v>263.0</c:v>
                </c:pt>
                <c:pt idx="633">
                  <c:v>262.0</c:v>
                </c:pt>
                <c:pt idx="634">
                  <c:v>262.0</c:v>
                </c:pt>
                <c:pt idx="635">
                  <c:v>262.0</c:v>
                </c:pt>
                <c:pt idx="636">
                  <c:v>262.0</c:v>
                </c:pt>
                <c:pt idx="637">
                  <c:v>262.0</c:v>
                </c:pt>
                <c:pt idx="638">
                  <c:v>262.0</c:v>
                </c:pt>
                <c:pt idx="639">
                  <c:v>261.0</c:v>
                </c:pt>
                <c:pt idx="640">
                  <c:v>261.0</c:v>
                </c:pt>
                <c:pt idx="641">
                  <c:v>261.0</c:v>
                </c:pt>
                <c:pt idx="642">
                  <c:v>260.0</c:v>
                </c:pt>
                <c:pt idx="643">
                  <c:v>260.0</c:v>
                </c:pt>
                <c:pt idx="644">
                  <c:v>260.0</c:v>
                </c:pt>
                <c:pt idx="645">
                  <c:v>260.0</c:v>
                </c:pt>
                <c:pt idx="646">
                  <c:v>259.0</c:v>
                </c:pt>
                <c:pt idx="647">
                  <c:v>258.0</c:v>
                </c:pt>
                <c:pt idx="648">
                  <c:v>258.0</c:v>
                </c:pt>
                <c:pt idx="649">
                  <c:v>258.0</c:v>
                </c:pt>
                <c:pt idx="650">
                  <c:v>258.0</c:v>
                </c:pt>
                <c:pt idx="651">
                  <c:v>258.0</c:v>
                </c:pt>
                <c:pt idx="652">
                  <c:v>258.0</c:v>
                </c:pt>
                <c:pt idx="653">
                  <c:v>257.0</c:v>
                </c:pt>
                <c:pt idx="654">
                  <c:v>257.0</c:v>
                </c:pt>
                <c:pt idx="655">
                  <c:v>257.0</c:v>
                </c:pt>
                <c:pt idx="656">
                  <c:v>257.0</c:v>
                </c:pt>
                <c:pt idx="657">
                  <c:v>257.0</c:v>
                </c:pt>
                <c:pt idx="658">
                  <c:v>257.0</c:v>
                </c:pt>
                <c:pt idx="659">
                  <c:v>256.0</c:v>
                </c:pt>
                <c:pt idx="660">
                  <c:v>256.0</c:v>
                </c:pt>
                <c:pt idx="661">
                  <c:v>256.0</c:v>
                </c:pt>
                <c:pt idx="662">
                  <c:v>256.0</c:v>
                </c:pt>
                <c:pt idx="663">
                  <c:v>256.0</c:v>
                </c:pt>
                <c:pt idx="664">
                  <c:v>255.0</c:v>
                </c:pt>
                <c:pt idx="665">
                  <c:v>255.0</c:v>
                </c:pt>
                <c:pt idx="666">
                  <c:v>255.0</c:v>
                </c:pt>
                <c:pt idx="667">
                  <c:v>255.0</c:v>
                </c:pt>
                <c:pt idx="668">
                  <c:v>255.0</c:v>
                </c:pt>
                <c:pt idx="669">
                  <c:v>255.0</c:v>
                </c:pt>
                <c:pt idx="670">
                  <c:v>254.0</c:v>
                </c:pt>
                <c:pt idx="671">
                  <c:v>254.0</c:v>
                </c:pt>
                <c:pt idx="672">
                  <c:v>254.0</c:v>
                </c:pt>
                <c:pt idx="673">
                  <c:v>254.0</c:v>
                </c:pt>
                <c:pt idx="674">
                  <c:v>254.0</c:v>
                </c:pt>
                <c:pt idx="675">
                  <c:v>253.0</c:v>
                </c:pt>
                <c:pt idx="676">
                  <c:v>253.0</c:v>
                </c:pt>
                <c:pt idx="677">
                  <c:v>253.0</c:v>
                </c:pt>
                <c:pt idx="678">
                  <c:v>253.0</c:v>
                </c:pt>
                <c:pt idx="679">
                  <c:v>253.0</c:v>
                </c:pt>
                <c:pt idx="680">
                  <c:v>252.0</c:v>
                </c:pt>
                <c:pt idx="681">
                  <c:v>252.0</c:v>
                </c:pt>
                <c:pt idx="682">
                  <c:v>252.0</c:v>
                </c:pt>
                <c:pt idx="683">
                  <c:v>251.0</c:v>
                </c:pt>
                <c:pt idx="684">
                  <c:v>251.0</c:v>
                </c:pt>
                <c:pt idx="685">
                  <c:v>251.0</c:v>
                </c:pt>
                <c:pt idx="686">
                  <c:v>251.0</c:v>
                </c:pt>
                <c:pt idx="687">
                  <c:v>251.0</c:v>
                </c:pt>
                <c:pt idx="688">
                  <c:v>250.0</c:v>
                </c:pt>
                <c:pt idx="689">
                  <c:v>250.0</c:v>
                </c:pt>
                <c:pt idx="690">
                  <c:v>250.0</c:v>
                </c:pt>
                <c:pt idx="691">
                  <c:v>250.0</c:v>
                </c:pt>
                <c:pt idx="692">
                  <c:v>250.0</c:v>
                </c:pt>
                <c:pt idx="693">
                  <c:v>250.0</c:v>
                </c:pt>
                <c:pt idx="694">
                  <c:v>250.0</c:v>
                </c:pt>
                <c:pt idx="695">
                  <c:v>249.0</c:v>
                </c:pt>
                <c:pt idx="696">
                  <c:v>249.0</c:v>
                </c:pt>
                <c:pt idx="697">
                  <c:v>249.0</c:v>
                </c:pt>
                <c:pt idx="698">
                  <c:v>249.0</c:v>
                </c:pt>
                <c:pt idx="699">
                  <c:v>248.0</c:v>
                </c:pt>
                <c:pt idx="700">
                  <c:v>248.0</c:v>
                </c:pt>
                <c:pt idx="701">
                  <c:v>248.0</c:v>
                </c:pt>
                <c:pt idx="702">
                  <c:v>248.0</c:v>
                </c:pt>
                <c:pt idx="703">
                  <c:v>247.0</c:v>
                </c:pt>
                <c:pt idx="704">
                  <c:v>247.0</c:v>
                </c:pt>
                <c:pt idx="705">
                  <c:v>246.0</c:v>
                </c:pt>
                <c:pt idx="706">
                  <c:v>246.0</c:v>
                </c:pt>
                <c:pt idx="707">
                  <c:v>246.0</c:v>
                </c:pt>
                <c:pt idx="708">
                  <c:v>244.0</c:v>
                </c:pt>
                <c:pt idx="709">
                  <c:v>244.0</c:v>
                </c:pt>
                <c:pt idx="710">
                  <c:v>244.0</c:v>
                </c:pt>
                <c:pt idx="711">
                  <c:v>244.0</c:v>
                </c:pt>
                <c:pt idx="712">
                  <c:v>244.0</c:v>
                </c:pt>
                <c:pt idx="713">
                  <c:v>244.0</c:v>
                </c:pt>
                <c:pt idx="714">
                  <c:v>244.0</c:v>
                </c:pt>
                <c:pt idx="715">
                  <c:v>243.0</c:v>
                </c:pt>
                <c:pt idx="716">
                  <c:v>243.0</c:v>
                </c:pt>
                <c:pt idx="717">
                  <c:v>243.0</c:v>
                </c:pt>
                <c:pt idx="718">
                  <c:v>243.0</c:v>
                </c:pt>
                <c:pt idx="719">
                  <c:v>243.0</c:v>
                </c:pt>
                <c:pt idx="720">
                  <c:v>243.0</c:v>
                </c:pt>
                <c:pt idx="721">
                  <c:v>242.0</c:v>
                </c:pt>
                <c:pt idx="722">
                  <c:v>242.0</c:v>
                </c:pt>
                <c:pt idx="723">
                  <c:v>242.0</c:v>
                </c:pt>
                <c:pt idx="724">
                  <c:v>242.0</c:v>
                </c:pt>
                <c:pt idx="725">
                  <c:v>241.0</c:v>
                </c:pt>
                <c:pt idx="726">
                  <c:v>241.0</c:v>
                </c:pt>
                <c:pt idx="727">
                  <c:v>241.0</c:v>
                </c:pt>
                <c:pt idx="728">
                  <c:v>241.0</c:v>
                </c:pt>
                <c:pt idx="729">
                  <c:v>241.0</c:v>
                </c:pt>
                <c:pt idx="730">
                  <c:v>241.0</c:v>
                </c:pt>
                <c:pt idx="731">
                  <c:v>241.0</c:v>
                </c:pt>
                <c:pt idx="732">
                  <c:v>241.0</c:v>
                </c:pt>
                <c:pt idx="733">
                  <c:v>240.0</c:v>
                </c:pt>
                <c:pt idx="734">
                  <c:v>240.0</c:v>
                </c:pt>
                <c:pt idx="735">
                  <c:v>240.0</c:v>
                </c:pt>
                <c:pt idx="736">
                  <c:v>240.0</c:v>
                </c:pt>
                <c:pt idx="737">
                  <c:v>240.0</c:v>
                </c:pt>
                <c:pt idx="738">
                  <c:v>239.0</c:v>
                </c:pt>
                <c:pt idx="739">
                  <c:v>238.0</c:v>
                </c:pt>
                <c:pt idx="740">
                  <c:v>238.0</c:v>
                </c:pt>
                <c:pt idx="741">
                  <c:v>238.0</c:v>
                </c:pt>
                <c:pt idx="742">
                  <c:v>238.0</c:v>
                </c:pt>
                <c:pt idx="743">
                  <c:v>237.0</c:v>
                </c:pt>
                <c:pt idx="744">
                  <c:v>237.0</c:v>
                </c:pt>
                <c:pt idx="745">
                  <c:v>237.0</c:v>
                </c:pt>
                <c:pt idx="746">
                  <c:v>237.0</c:v>
                </c:pt>
                <c:pt idx="747">
                  <c:v>237.0</c:v>
                </c:pt>
                <c:pt idx="748">
                  <c:v>236.0</c:v>
                </c:pt>
                <c:pt idx="749">
                  <c:v>236.0</c:v>
                </c:pt>
                <c:pt idx="750">
                  <c:v>236.0</c:v>
                </c:pt>
                <c:pt idx="751">
                  <c:v>236.0</c:v>
                </c:pt>
                <c:pt idx="752">
                  <c:v>236.0</c:v>
                </c:pt>
                <c:pt idx="753">
                  <c:v>236.0</c:v>
                </c:pt>
                <c:pt idx="754">
                  <c:v>236.0</c:v>
                </c:pt>
                <c:pt idx="755">
                  <c:v>236.0</c:v>
                </c:pt>
                <c:pt idx="756">
                  <c:v>235.0</c:v>
                </c:pt>
                <c:pt idx="757">
                  <c:v>235.0</c:v>
                </c:pt>
                <c:pt idx="758">
                  <c:v>235.0</c:v>
                </c:pt>
                <c:pt idx="759">
                  <c:v>235.0</c:v>
                </c:pt>
                <c:pt idx="760">
                  <c:v>235.0</c:v>
                </c:pt>
                <c:pt idx="761">
                  <c:v>235.0</c:v>
                </c:pt>
                <c:pt idx="762">
                  <c:v>235.0</c:v>
                </c:pt>
                <c:pt idx="763">
                  <c:v>234.0</c:v>
                </c:pt>
                <c:pt idx="764">
                  <c:v>234.0</c:v>
                </c:pt>
                <c:pt idx="765">
                  <c:v>234.0</c:v>
                </c:pt>
                <c:pt idx="766">
                  <c:v>234.0</c:v>
                </c:pt>
                <c:pt idx="767">
                  <c:v>233.0</c:v>
                </c:pt>
                <c:pt idx="768">
                  <c:v>233.0</c:v>
                </c:pt>
                <c:pt idx="769">
                  <c:v>233.0</c:v>
                </c:pt>
                <c:pt idx="770">
                  <c:v>233.0</c:v>
                </c:pt>
                <c:pt idx="771">
                  <c:v>233.0</c:v>
                </c:pt>
                <c:pt idx="772">
                  <c:v>233.0</c:v>
                </c:pt>
                <c:pt idx="773">
                  <c:v>233.0</c:v>
                </c:pt>
                <c:pt idx="774">
                  <c:v>233.0</c:v>
                </c:pt>
                <c:pt idx="775">
                  <c:v>233.0</c:v>
                </c:pt>
                <c:pt idx="776">
                  <c:v>233.0</c:v>
                </c:pt>
                <c:pt idx="777">
                  <c:v>232.0</c:v>
                </c:pt>
                <c:pt idx="778">
                  <c:v>232.0</c:v>
                </c:pt>
                <c:pt idx="779">
                  <c:v>232.0</c:v>
                </c:pt>
                <c:pt idx="780">
                  <c:v>232.0</c:v>
                </c:pt>
                <c:pt idx="781">
                  <c:v>232.0</c:v>
                </c:pt>
                <c:pt idx="782">
                  <c:v>232.0</c:v>
                </c:pt>
                <c:pt idx="783">
                  <c:v>231.0</c:v>
                </c:pt>
                <c:pt idx="784">
                  <c:v>231.0</c:v>
                </c:pt>
                <c:pt idx="785">
                  <c:v>231.0</c:v>
                </c:pt>
                <c:pt idx="786">
                  <c:v>231.0</c:v>
                </c:pt>
                <c:pt idx="787">
                  <c:v>231.0</c:v>
                </c:pt>
                <c:pt idx="788">
                  <c:v>231.0</c:v>
                </c:pt>
                <c:pt idx="789">
                  <c:v>230.0</c:v>
                </c:pt>
                <c:pt idx="790">
                  <c:v>230.0</c:v>
                </c:pt>
                <c:pt idx="791">
                  <c:v>230.0</c:v>
                </c:pt>
                <c:pt idx="792">
                  <c:v>230.0</c:v>
                </c:pt>
                <c:pt idx="793">
                  <c:v>230.0</c:v>
                </c:pt>
                <c:pt idx="794">
                  <c:v>230.0</c:v>
                </c:pt>
                <c:pt idx="795">
                  <c:v>229.0</c:v>
                </c:pt>
                <c:pt idx="796">
                  <c:v>229.0</c:v>
                </c:pt>
                <c:pt idx="797">
                  <c:v>229.0</c:v>
                </c:pt>
                <c:pt idx="798">
                  <c:v>229.0</c:v>
                </c:pt>
                <c:pt idx="799">
                  <c:v>228.0</c:v>
                </c:pt>
                <c:pt idx="800">
                  <c:v>228.0</c:v>
                </c:pt>
                <c:pt idx="801">
                  <c:v>227.0</c:v>
                </c:pt>
                <c:pt idx="802">
                  <c:v>227.0</c:v>
                </c:pt>
                <c:pt idx="803">
                  <c:v>227.0</c:v>
                </c:pt>
                <c:pt idx="804">
                  <c:v>227.0</c:v>
                </c:pt>
                <c:pt idx="805">
                  <c:v>227.0</c:v>
                </c:pt>
                <c:pt idx="806">
                  <c:v>227.0</c:v>
                </c:pt>
                <c:pt idx="807">
                  <c:v>226.0</c:v>
                </c:pt>
                <c:pt idx="808">
                  <c:v>226.0</c:v>
                </c:pt>
                <c:pt idx="809">
                  <c:v>226.0</c:v>
                </c:pt>
                <c:pt idx="810">
                  <c:v>226.0</c:v>
                </c:pt>
                <c:pt idx="811">
                  <c:v>225.0</c:v>
                </c:pt>
                <c:pt idx="812">
                  <c:v>225.0</c:v>
                </c:pt>
                <c:pt idx="813">
                  <c:v>225.0</c:v>
                </c:pt>
                <c:pt idx="814">
                  <c:v>225.0</c:v>
                </c:pt>
                <c:pt idx="815">
                  <c:v>224.0</c:v>
                </c:pt>
                <c:pt idx="816">
                  <c:v>224.0</c:v>
                </c:pt>
                <c:pt idx="817">
                  <c:v>224.0</c:v>
                </c:pt>
                <c:pt idx="818">
                  <c:v>224.0</c:v>
                </c:pt>
                <c:pt idx="819">
                  <c:v>224.0</c:v>
                </c:pt>
                <c:pt idx="820">
                  <c:v>224.0</c:v>
                </c:pt>
                <c:pt idx="821">
                  <c:v>224.0</c:v>
                </c:pt>
                <c:pt idx="822">
                  <c:v>223.0</c:v>
                </c:pt>
                <c:pt idx="823">
                  <c:v>223.0</c:v>
                </c:pt>
                <c:pt idx="824">
                  <c:v>223.0</c:v>
                </c:pt>
                <c:pt idx="825">
                  <c:v>223.0</c:v>
                </c:pt>
                <c:pt idx="826">
                  <c:v>223.0</c:v>
                </c:pt>
                <c:pt idx="827">
                  <c:v>222.0</c:v>
                </c:pt>
                <c:pt idx="828">
                  <c:v>222.0</c:v>
                </c:pt>
                <c:pt idx="829">
                  <c:v>222.0</c:v>
                </c:pt>
                <c:pt idx="830">
                  <c:v>221.0</c:v>
                </c:pt>
                <c:pt idx="831">
                  <c:v>221.0</c:v>
                </c:pt>
                <c:pt idx="832">
                  <c:v>221.0</c:v>
                </c:pt>
                <c:pt idx="833">
                  <c:v>221.0</c:v>
                </c:pt>
                <c:pt idx="834">
                  <c:v>221.0</c:v>
                </c:pt>
                <c:pt idx="835">
                  <c:v>220.0</c:v>
                </c:pt>
                <c:pt idx="836">
                  <c:v>220.0</c:v>
                </c:pt>
                <c:pt idx="837">
                  <c:v>220.0</c:v>
                </c:pt>
                <c:pt idx="838">
                  <c:v>220.0</c:v>
                </c:pt>
                <c:pt idx="839">
                  <c:v>220.0</c:v>
                </c:pt>
                <c:pt idx="840">
                  <c:v>220.0</c:v>
                </c:pt>
                <c:pt idx="841">
                  <c:v>220.0</c:v>
                </c:pt>
                <c:pt idx="842">
                  <c:v>219.0</c:v>
                </c:pt>
                <c:pt idx="843">
                  <c:v>219.0</c:v>
                </c:pt>
                <c:pt idx="844">
                  <c:v>218.0</c:v>
                </c:pt>
                <c:pt idx="845">
                  <c:v>218.0</c:v>
                </c:pt>
                <c:pt idx="846">
                  <c:v>218.0</c:v>
                </c:pt>
                <c:pt idx="847">
                  <c:v>217.0</c:v>
                </c:pt>
                <c:pt idx="848">
                  <c:v>217.0</c:v>
                </c:pt>
                <c:pt idx="849">
                  <c:v>217.0</c:v>
                </c:pt>
                <c:pt idx="850">
                  <c:v>216.0</c:v>
                </c:pt>
                <c:pt idx="851">
                  <c:v>216.0</c:v>
                </c:pt>
                <c:pt idx="852">
                  <c:v>216.0</c:v>
                </c:pt>
                <c:pt idx="853">
                  <c:v>216.0</c:v>
                </c:pt>
                <c:pt idx="854">
                  <c:v>216.0</c:v>
                </c:pt>
                <c:pt idx="855">
                  <c:v>216.0</c:v>
                </c:pt>
                <c:pt idx="856">
                  <c:v>215.0</c:v>
                </c:pt>
                <c:pt idx="857">
                  <c:v>215.0</c:v>
                </c:pt>
                <c:pt idx="858">
                  <c:v>215.0</c:v>
                </c:pt>
                <c:pt idx="859">
                  <c:v>215.0</c:v>
                </c:pt>
                <c:pt idx="860">
                  <c:v>215.0</c:v>
                </c:pt>
                <c:pt idx="861">
                  <c:v>215.0</c:v>
                </c:pt>
                <c:pt idx="862">
                  <c:v>215.0</c:v>
                </c:pt>
                <c:pt idx="863">
                  <c:v>215.0</c:v>
                </c:pt>
                <c:pt idx="864">
                  <c:v>215.0</c:v>
                </c:pt>
                <c:pt idx="865">
                  <c:v>215.0</c:v>
                </c:pt>
                <c:pt idx="866">
                  <c:v>214.0</c:v>
                </c:pt>
                <c:pt idx="867">
                  <c:v>214.0</c:v>
                </c:pt>
                <c:pt idx="868">
                  <c:v>214.0</c:v>
                </c:pt>
                <c:pt idx="869">
                  <c:v>214.0</c:v>
                </c:pt>
                <c:pt idx="870">
                  <c:v>214.0</c:v>
                </c:pt>
                <c:pt idx="871">
                  <c:v>214.0</c:v>
                </c:pt>
                <c:pt idx="872">
                  <c:v>214.0</c:v>
                </c:pt>
                <c:pt idx="873">
                  <c:v>213.0</c:v>
                </c:pt>
                <c:pt idx="874">
                  <c:v>213.0</c:v>
                </c:pt>
                <c:pt idx="875">
                  <c:v>213.0</c:v>
                </c:pt>
                <c:pt idx="876">
                  <c:v>213.0</c:v>
                </c:pt>
                <c:pt idx="877">
                  <c:v>213.0</c:v>
                </c:pt>
                <c:pt idx="878">
                  <c:v>213.0</c:v>
                </c:pt>
                <c:pt idx="879">
                  <c:v>212.0</c:v>
                </c:pt>
                <c:pt idx="880">
                  <c:v>212.0</c:v>
                </c:pt>
                <c:pt idx="881">
                  <c:v>212.0</c:v>
                </c:pt>
                <c:pt idx="882">
                  <c:v>211.0</c:v>
                </c:pt>
                <c:pt idx="883">
                  <c:v>211.0</c:v>
                </c:pt>
                <c:pt idx="884">
                  <c:v>211.0</c:v>
                </c:pt>
                <c:pt idx="885">
                  <c:v>211.0</c:v>
                </c:pt>
                <c:pt idx="886">
                  <c:v>210.0</c:v>
                </c:pt>
                <c:pt idx="887">
                  <c:v>210.0</c:v>
                </c:pt>
                <c:pt idx="888">
                  <c:v>210.0</c:v>
                </c:pt>
                <c:pt idx="889">
                  <c:v>210.0</c:v>
                </c:pt>
                <c:pt idx="890">
                  <c:v>210.0</c:v>
                </c:pt>
                <c:pt idx="891">
                  <c:v>209.0</c:v>
                </c:pt>
                <c:pt idx="892">
                  <c:v>209.0</c:v>
                </c:pt>
                <c:pt idx="893">
                  <c:v>209.0</c:v>
                </c:pt>
                <c:pt idx="894">
                  <c:v>209.0</c:v>
                </c:pt>
                <c:pt idx="895">
                  <c:v>209.0</c:v>
                </c:pt>
                <c:pt idx="896">
                  <c:v>209.0</c:v>
                </c:pt>
                <c:pt idx="897">
                  <c:v>208.0</c:v>
                </c:pt>
                <c:pt idx="898">
                  <c:v>208.0</c:v>
                </c:pt>
                <c:pt idx="899">
                  <c:v>208.0</c:v>
                </c:pt>
                <c:pt idx="900">
                  <c:v>208.0</c:v>
                </c:pt>
                <c:pt idx="901">
                  <c:v>208.0</c:v>
                </c:pt>
                <c:pt idx="902">
                  <c:v>207.0</c:v>
                </c:pt>
                <c:pt idx="903">
                  <c:v>207.0</c:v>
                </c:pt>
                <c:pt idx="904">
                  <c:v>206.0</c:v>
                </c:pt>
                <c:pt idx="905">
                  <c:v>206.0</c:v>
                </c:pt>
                <c:pt idx="906">
                  <c:v>206.0</c:v>
                </c:pt>
                <c:pt idx="907">
                  <c:v>206.0</c:v>
                </c:pt>
                <c:pt idx="908">
                  <c:v>205.0</c:v>
                </c:pt>
                <c:pt idx="909">
                  <c:v>205.0</c:v>
                </c:pt>
                <c:pt idx="910">
                  <c:v>205.0</c:v>
                </c:pt>
                <c:pt idx="911">
                  <c:v>205.0</c:v>
                </c:pt>
                <c:pt idx="912">
                  <c:v>205.0</c:v>
                </c:pt>
                <c:pt idx="913">
                  <c:v>204.0</c:v>
                </c:pt>
                <c:pt idx="914">
                  <c:v>204.0</c:v>
                </c:pt>
                <c:pt idx="915">
                  <c:v>204.0</c:v>
                </c:pt>
                <c:pt idx="916">
                  <c:v>204.0</c:v>
                </c:pt>
                <c:pt idx="917">
                  <c:v>204.0</c:v>
                </c:pt>
                <c:pt idx="918">
                  <c:v>204.0</c:v>
                </c:pt>
                <c:pt idx="919">
                  <c:v>204.0</c:v>
                </c:pt>
                <c:pt idx="920">
                  <c:v>204.0</c:v>
                </c:pt>
                <c:pt idx="921">
                  <c:v>203.0</c:v>
                </c:pt>
                <c:pt idx="922">
                  <c:v>203.0</c:v>
                </c:pt>
                <c:pt idx="923">
                  <c:v>203.0</c:v>
                </c:pt>
                <c:pt idx="924">
                  <c:v>203.0</c:v>
                </c:pt>
                <c:pt idx="925">
                  <c:v>203.0</c:v>
                </c:pt>
                <c:pt idx="926">
                  <c:v>203.0</c:v>
                </c:pt>
                <c:pt idx="927">
                  <c:v>203.0</c:v>
                </c:pt>
                <c:pt idx="928">
                  <c:v>203.0</c:v>
                </c:pt>
                <c:pt idx="929">
                  <c:v>202.0</c:v>
                </c:pt>
                <c:pt idx="930">
                  <c:v>202.0</c:v>
                </c:pt>
                <c:pt idx="931">
                  <c:v>202.0</c:v>
                </c:pt>
                <c:pt idx="932">
                  <c:v>202.0</c:v>
                </c:pt>
                <c:pt idx="933">
                  <c:v>202.0</c:v>
                </c:pt>
                <c:pt idx="934">
                  <c:v>202.0</c:v>
                </c:pt>
                <c:pt idx="935">
                  <c:v>202.0</c:v>
                </c:pt>
                <c:pt idx="936">
                  <c:v>202.0</c:v>
                </c:pt>
                <c:pt idx="937">
                  <c:v>201.0</c:v>
                </c:pt>
                <c:pt idx="938">
                  <c:v>201.0</c:v>
                </c:pt>
                <c:pt idx="939">
                  <c:v>201.0</c:v>
                </c:pt>
                <c:pt idx="940">
                  <c:v>201.0</c:v>
                </c:pt>
                <c:pt idx="941">
                  <c:v>201.0</c:v>
                </c:pt>
                <c:pt idx="942">
                  <c:v>200.0</c:v>
                </c:pt>
                <c:pt idx="943">
                  <c:v>200.0</c:v>
                </c:pt>
                <c:pt idx="944">
                  <c:v>200.0</c:v>
                </c:pt>
                <c:pt idx="945">
                  <c:v>199.0</c:v>
                </c:pt>
                <c:pt idx="946">
                  <c:v>199.0</c:v>
                </c:pt>
                <c:pt idx="947">
                  <c:v>199.0</c:v>
                </c:pt>
                <c:pt idx="948">
                  <c:v>199.0</c:v>
                </c:pt>
                <c:pt idx="949">
                  <c:v>199.0</c:v>
                </c:pt>
                <c:pt idx="950">
                  <c:v>198.0</c:v>
                </c:pt>
                <c:pt idx="951">
                  <c:v>198.0</c:v>
                </c:pt>
                <c:pt idx="952">
                  <c:v>198.0</c:v>
                </c:pt>
                <c:pt idx="953">
                  <c:v>198.0</c:v>
                </c:pt>
                <c:pt idx="954">
                  <c:v>198.0</c:v>
                </c:pt>
                <c:pt idx="955">
                  <c:v>198.0</c:v>
                </c:pt>
                <c:pt idx="956">
                  <c:v>197.0</c:v>
                </c:pt>
                <c:pt idx="957">
                  <c:v>197.0</c:v>
                </c:pt>
                <c:pt idx="958">
                  <c:v>197.0</c:v>
                </c:pt>
                <c:pt idx="959">
                  <c:v>197.0</c:v>
                </c:pt>
                <c:pt idx="960">
                  <c:v>197.0</c:v>
                </c:pt>
                <c:pt idx="961">
                  <c:v>196.0</c:v>
                </c:pt>
                <c:pt idx="962">
                  <c:v>196.0</c:v>
                </c:pt>
                <c:pt idx="963">
                  <c:v>196.0</c:v>
                </c:pt>
                <c:pt idx="964">
                  <c:v>196.0</c:v>
                </c:pt>
                <c:pt idx="965">
                  <c:v>196.0</c:v>
                </c:pt>
                <c:pt idx="966">
                  <c:v>196.0</c:v>
                </c:pt>
                <c:pt idx="967">
                  <c:v>196.0</c:v>
                </c:pt>
                <c:pt idx="968">
                  <c:v>196.0</c:v>
                </c:pt>
                <c:pt idx="969">
                  <c:v>196.0</c:v>
                </c:pt>
                <c:pt idx="970">
                  <c:v>195.0</c:v>
                </c:pt>
                <c:pt idx="971">
                  <c:v>195.0</c:v>
                </c:pt>
                <c:pt idx="972">
                  <c:v>195.0</c:v>
                </c:pt>
                <c:pt idx="973">
                  <c:v>195.0</c:v>
                </c:pt>
                <c:pt idx="974">
                  <c:v>195.0</c:v>
                </c:pt>
                <c:pt idx="975">
                  <c:v>195.0</c:v>
                </c:pt>
                <c:pt idx="976">
                  <c:v>195.0</c:v>
                </c:pt>
                <c:pt idx="977">
                  <c:v>194.0</c:v>
                </c:pt>
                <c:pt idx="978">
                  <c:v>194.0</c:v>
                </c:pt>
                <c:pt idx="979">
                  <c:v>194.0</c:v>
                </c:pt>
                <c:pt idx="980">
                  <c:v>194.0</c:v>
                </c:pt>
                <c:pt idx="981">
                  <c:v>193.0</c:v>
                </c:pt>
                <c:pt idx="982">
                  <c:v>193.0</c:v>
                </c:pt>
                <c:pt idx="983">
                  <c:v>192.0</c:v>
                </c:pt>
                <c:pt idx="984">
                  <c:v>192.0</c:v>
                </c:pt>
                <c:pt idx="985">
                  <c:v>191.0</c:v>
                </c:pt>
                <c:pt idx="986">
                  <c:v>191.0</c:v>
                </c:pt>
                <c:pt idx="987">
                  <c:v>191.0</c:v>
                </c:pt>
                <c:pt idx="988">
                  <c:v>190.0</c:v>
                </c:pt>
                <c:pt idx="989">
                  <c:v>190.0</c:v>
                </c:pt>
                <c:pt idx="990">
                  <c:v>190.0</c:v>
                </c:pt>
                <c:pt idx="991">
                  <c:v>190.0</c:v>
                </c:pt>
                <c:pt idx="992">
                  <c:v>190.0</c:v>
                </c:pt>
                <c:pt idx="993">
                  <c:v>190.0</c:v>
                </c:pt>
                <c:pt idx="994">
                  <c:v>190.0</c:v>
                </c:pt>
                <c:pt idx="995">
                  <c:v>189.0</c:v>
                </c:pt>
                <c:pt idx="996">
                  <c:v>189.0</c:v>
                </c:pt>
                <c:pt idx="997">
                  <c:v>189.0</c:v>
                </c:pt>
                <c:pt idx="998">
                  <c:v>188.0</c:v>
                </c:pt>
                <c:pt idx="999">
                  <c:v>188.0</c:v>
                </c:pt>
                <c:pt idx="1000">
                  <c:v>188.0</c:v>
                </c:pt>
                <c:pt idx="1001">
                  <c:v>188.0</c:v>
                </c:pt>
                <c:pt idx="1002">
                  <c:v>188.0</c:v>
                </c:pt>
                <c:pt idx="1003">
                  <c:v>188.0</c:v>
                </c:pt>
                <c:pt idx="1004">
                  <c:v>187.0</c:v>
                </c:pt>
                <c:pt idx="1005">
                  <c:v>186.0</c:v>
                </c:pt>
                <c:pt idx="1006">
                  <c:v>186.0</c:v>
                </c:pt>
                <c:pt idx="1007">
                  <c:v>186.0</c:v>
                </c:pt>
                <c:pt idx="1008">
                  <c:v>186.0</c:v>
                </c:pt>
                <c:pt idx="1009">
                  <c:v>186.0</c:v>
                </c:pt>
                <c:pt idx="1010">
                  <c:v>185.0</c:v>
                </c:pt>
                <c:pt idx="1011">
                  <c:v>185.0</c:v>
                </c:pt>
                <c:pt idx="1012">
                  <c:v>185.0</c:v>
                </c:pt>
                <c:pt idx="1013">
                  <c:v>185.0</c:v>
                </c:pt>
                <c:pt idx="1014">
                  <c:v>185.0</c:v>
                </c:pt>
                <c:pt idx="1015">
                  <c:v>185.0</c:v>
                </c:pt>
                <c:pt idx="1016">
                  <c:v>185.0</c:v>
                </c:pt>
                <c:pt idx="1017">
                  <c:v>185.0</c:v>
                </c:pt>
                <c:pt idx="1018">
                  <c:v>185.0</c:v>
                </c:pt>
                <c:pt idx="1019">
                  <c:v>185.0</c:v>
                </c:pt>
                <c:pt idx="1020">
                  <c:v>185.0</c:v>
                </c:pt>
                <c:pt idx="1021">
                  <c:v>185.0</c:v>
                </c:pt>
                <c:pt idx="1022">
                  <c:v>184.0</c:v>
                </c:pt>
                <c:pt idx="1023">
                  <c:v>184.0</c:v>
                </c:pt>
                <c:pt idx="1024">
                  <c:v>184.0</c:v>
                </c:pt>
                <c:pt idx="1025">
                  <c:v>184.0</c:v>
                </c:pt>
                <c:pt idx="1026">
                  <c:v>184.0</c:v>
                </c:pt>
                <c:pt idx="1027">
                  <c:v>184.0</c:v>
                </c:pt>
                <c:pt idx="1028">
                  <c:v>184.0</c:v>
                </c:pt>
                <c:pt idx="1029">
                  <c:v>184.0</c:v>
                </c:pt>
                <c:pt idx="1030">
                  <c:v>183.0</c:v>
                </c:pt>
                <c:pt idx="1031">
                  <c:v>183.0</c:v>
                </c:pt>
                <c:pt idx="1032">
                  <c:v>183.0</c:v>
                </c:pt>
                <c:pt idx="1033">
                  <c:v>182.0</c:v>
                </c:pt>
                <c:pt idx="1034">
                  <c:v>182.0</c:v>
                </c:pt>
                <c:pt idx="1035">
                  <c:v>181.0</c:v>
                </c:pt>
                <c:pt idx="1036">
                  <c:v>181.0</c:v>
                </c:pt>
                <c:pt idx="1037">
                  <c:v>181.0</c:v>
                </c:pt>
                <c:pt idx="1038">
                  <c:v>181.0</c:v>
                </c:pt>
                <c:pt idx="1039">
                  <c:v>181.0</c:v>
                </c:pt>
                <c:pt idx="1040">
                  <c:v>181.0</c:v>
                </c:pt>
                <c:pt idx="1041">
                  <c:v>181.0</c:v>
                </c:pt>
                <c:pt idx="1042">
                  <c:v>180.0</c:v>
                </c:pt>
                <c:pt idx="1043">
                  <c:v>180.0</c:v>
                </c:pt>
                <c:pt idx="1044">
                  <c:v>180.0</c:v>
                </c:pt>
                <c:pt idx="1045">
                  <c:v>180.0</c:v>
                </c:pt>
                <c:pt idx="1046">
                  <c:v>180.0</c:v>
                </c:pt>
                <c:pt idx="1047">
                  <c:v>180.0</c:v>
                </c:pt>
                <c:pt idx="1048">
                  <c:v>180.0</c:v>
                </c:pt>
                <c:pt idx="1049">
                  <c:v>180.0</c:v>
                </c:pt>
                <c:pt idx="1050">
                  <c:v>180.0</c:v>
                </c:pt>
                <c:pt idx="1051">
                  <c:v>180.0</c:v>
                </c:pt>
                <c:pt idx="1052">
                  <c:v>179.0</c:v>
                </c:pt>
                <c:pt idx="1053">
                  <c:v>179.0</c:v>
                </c:pt>
                <c:pt idx="1054">
                  <c:v>179.0</c:v>
                </c:pt>
                <c:pt idx="1055">
                  <c:v>179.0</c:v>
                </c:pt>
                <c:pt idx="1056">
                  <c:v>179.0</c:v>
                </c:pt>
                <c:pt idx="1057">
                  <c:v>179.0</c:v>
                </c:pt>
                <c:pt idx="1058">
                  <c:v>179.0</c:v>
                </c:pt>
                <c:pt idx="1059">
                  <c:v>179.0</c:v>
                </c:pt>
                <c:pt idx="1060">
                  <c:v>179.0</c:v>
                </c:pt>
                <c:pt idx="1061">
                  <c:v>179.0</c:v>
                </c:pt>
                <c:pt idx="1062">
                  <c:v>179.0</c:v>
                </c:pt>
                <c:pt idx="1063">
                  <c:v>178.0</c:v>
                </c:pt>
                <c:pt idx="1064">
                  <c:v>178.0</c:v>
                </c:pt>
                <c:pt idx="1065">
                  <c:v>177.0</c:v>
                </c:pt>
                <c:pt idx="1066">
                  <c:v>177.0</c:v>
                </c:pt>
                <c:pt idx="1067">
                  <c:v>177.0</c:v>
                </c:pt>
                <c:pt idx="1068">
                  <c:v>177.0</c:v>
                </c:pt>
                <c:pt idx="1069">
                  <c:v>177.0</c:v>
                </c:pt>
                <c:pt idx="1070">
                  <c:v>177.0</c:v>
                </c:pt>
                <c:pt idx="1071">
                  <c:v>177.0</c:v>
                </c:pt>
                <c:pt idx="1072">
                  <c:v>177.0</c:v>
                </c:pt>
                <c:pt idx="1073">
                  <c:v>177.0</c:v>
                </c:pt>
                <c:pt idx="1074">
                  <c:v>177.0</c:v>
                </c:pt>
                <c:pt idx="1075">
                  <c:v>177.0</c:v>
                </c:pt>
                <c:pt idx="1076">
                  <c:v>176.0</c:v>
                </c:pt>
                <c:pt idx="1077">
                  <c:v>176.0</c:v>
                </c:pt>
                <c:pt idx="1078">
                  <c:v>176.0</c:v>
                </c:pt>
                <c:pt idx="1079">
                  <c:v>176.0</c:v>
                </c:pt>
                <c:pt idx="1080">
                  <c:v>176.0</c:v>
                </c:pt>
                <c:pt idx="1081">
                  <c:v>175.0</c:v>
                </c:pt>
                <c:pt idx="1082">
                  <c:v>175.0</c:v>
                </c:pt>
                <c:pt idx="1083">
                  <c:v>175.0</c:v>
                </c:pt>
                <c:pt idx="1084">
                  <c:v>175.0</c:v>
                </c:pt>
                <c:pt idx="1085">
                  <c:v>175.0</c:v>
                </c:pt>
                <c:pt idx="1086">
                  <c:v>174.0</c:v>
                </c:pt>
                <c:pt idx="1087">
                  <c:v>174.0</c:v>
                </c:pt>
                <c:pt idx="1088">
                  <c:v>174.0</c:v>
                </c:pt>
                <c:pt idx="1089">
                  <c:v>174.0</c:v>
                </c:pt>
                <c:pt idx="1090">
                  <c:v>174.0</c:v>
                </c:pt>
                <c:pt idx="1091">
                  <c:v>174.0</c:v>
                </c:pt>
                <c:pt idx="1092">
                  <c:v>174.0</c:v>
                </c:pt>
                <c:pt idx="1093">
                  <c:v>173.0</c:v>
                </c:pt>
                <c:pt idx="1094">
                  <c:v>173.0</c:v>
                </c:pt>
                <c:pt idx="1095">
                  <c:v>173.0</c:v>
                </c:pt>
                <c:pt idx="1096">
                  <c:v>173.0</c:v>
                </c:pt>
                <c:pt idx="1097">
                  <c:v>173.0</c:v>
                </c:pt>
                <c:pt idx="1098">
                  <c:v>173.0</c:v>
                </c:pt>
                <c:pt idx="1099">
                  <c:v>173.0</c:v>
                </c:pt>
                <c:pt idx="1100">
                  <c:v>173.0</c:v>
                </c:pt>
                <c:pt idx="1101">
                  <c:v>173.0</c:v>
                </c:pt>
                <c:pt idx="1102">
                  <c:v>173.0</c:v>
                </c:pt>
                <c:pt idx="1103">
                  <c:v>172.0</c:v>
                </c:pt>
                <c:pt idx="1104">
                  <c:v>172.0</c:v>
                </c:pt>
                <c:pt idx="1105">
                  <c:v>171.0</c:v>
                </c:pt>
                <c:pt idx="1106">
                  <c:v>171.0</c:v>
                </c:pt>
                <c:pt idx="1107">
                  <c:v>171.0</c:v>
                </c:pt>
                <c:pt idx="1108">
                  <c:v>171.0</c:v>
                </c:pt>
                <c:pt idx="1109">
                  <c:v>170.0</c:v>
                </c:pt>
                <c:pt idx="1110">
                  <c:v>170.0</c:v>
                </c:pt>
                <c:pt idx="1111">
                  <c:v>170.0</c:v>
                </c:pt>
                <c:pt idx="1112">
                  <c:v>170.0</c:v>
                </c:pt>
                <c:pt idx="1113">
                  <c:v>170.0</c:v>
                </c:pt>
                <c:pt idx="1114">
                  <c:v>170.0</c:v>
                </c:pt>
                <c:pt idx="1115">
                  <c:v>170.0</c:v>
                </c:pt>
                <c:pt idx="1116">
                  <c:v>170.0</c:v>
                </c:pt>
                <c:pt idx="1117">
                  <c:v>170.0</c:v>
                </c:pt>
                <c:pt idx="1118">
                  <c:v>170.0</c:v>
                </c:pt>
                <c:pt idx="1119">
                  <c:v>169.0</c:v>
                </c:pt>
                <c:pt idx="1120">
                  <c:v>169.0</c:v>
                </c:pt>
                <c:pt idx="1121">
                  <c:v>169.0</c:v>
                </c:pt>
                <c:pt idx="1122">
                  <c:v>169.0</c:v>
                </c:pt>
                <c:pt idx="1123">
                  <c:v>169.0</c:v>
                </c:pt>
                <c:pt idx="1124">
                  <c:v>169.0</c:v>
                </c:pt>
                <c:pt idx="1125">
                  <c:v>168.0</c:v>
                </c:pt>
                <c:pt idx="1126">
                  <c:v>168.0</c:v>
                </c:pt>
                <c:pt idx="1127">
                  <c:v>168.0</c:v>
                </c:pt>
                <c:pt idx="1128">
                  <c:v>168.0</c:v>
                </c:pt>
                <c:pt idx="1129">
                  <c:v>168.0</c:v>
                </c:pt>
                <c:pt idx="1130">
                  <c:v>168.0</c:v>
                </c:pt>
                <c:pt idx="1131">
                  <c:v>168.0</c:v>
                </c:pt>
                <c:pt idx="1132">
                  <c:v>167.0</c:v>
                </c:pt>
                <c:pt idx="1133">
                  <c:v>167.0</c:v>
                </c:pt>
                <c:pt idx="1134">
                  <c:v>167.0</c:v>
                </c:pt>
                <c:pt idx="1135">
                  <c:v>167.0</c:v>
                </c:pt>
                <c:pt idx="1136">
                  <c:v>167.0</c:v>
                </c:pt>
                <c:pt idx="1137">
                  <c:v>167.0</c:v>
                </c:pt>
                <c:pt idx="1138">
                  <c:v>166.0</c:v>
                </c:pt>
                <c:pt idx="1139">
                  <c:v>166.0</c:v>
                </c:pt>
                <c:pt idx="1140">
                  <c:v>166.0</c:v>
                </c:pt>
                <c:pt idx="1141">
                  <c:v>166.0</c:v>
                </c:pt>
                <c:pt idx="1142">
                  <c:v>166.0</c:v>
                </c:pt>
                <c:pt idx="1143">
                  <c:v>166.0</c:v>
                </c:pt>
                <c:pt idx="1144">
                  <c:v>165.0</c:v>
                </c:pt>
                <c:pt idx="1145">
                  <c:v>165.0</c:v>
                </c:pt>
                <c:pt idx="1146">
                  <c:v>165.0</c:v>
                </c:pt>
                <c:pt idx="1147">
                  <c:v>165.0</c:v>
                </c:pt>
                <c:pt idx="1148">
                  <c:v>165.0</c:v>
                </c:pt>
                <c:pt idx="1149">
                  <c:v>165.0</c:v>
                </c:pt>
                <c:pt idx="1150">
                  <c:v>165.0</c:v>
                </c:pt>
                <c:pt idx="1151">
                  <c:v>165.0</c:v>
                </c:pt>
                <c:pt idx="1152">
                  <c:v>164.0</c:v>
                </c:pt>
                <c:pt idx="1153">
                  <c:v>164.0</c:v>
                </c:pt>
                <c:pt idx="1154">
                  <c:v>164.0</c:v>
                </c:pt>
                <c:pt idx="1155">
                  <c:v>164.0</c:v>
                </c:pt>
                <c:pt idx="1156">
                  <c:v>164.0</c:v>
                </c:pt>
                <c:pt idx="1157">
                  <c:v>164.0</c:v>
                </c:pt>
                <c:pt idx="1158">
                  <c:v>164.0</c:v>
                </c:pt>
                <c:pt idx="1159">
                  <c:v>163.0</c:v>
                </c:pt>
                <c:pt idx="1160">
                  <c:v>163.0</c:v>
                </c:pt>
                <c:pt idx="1161">
                  <c:v>163.0</c:v>
                </c:pt>
                <c:pt idx="1162">
                  <c:v>163.0</c:v>
                </c:pt>
                <c:pt idx="1163">
                  <c:v>163.0</c:v>
                </c:pt>
                <c:pt idx="1164">
                  <c:v>162.0</c:v>
                </c:pt>
                <c:pt idx="1165">
                  <c:v>162.0</c:v>
                </c:pt>
                <c:pt idx="1166">
                  <c:v>161.0</c:v>
                </c:pt>
                <c:pt idx="1167">
                  <c:v>161.0</c:v>
                </c:pt>
                <c:pt idx="1168">
                  <c:v>161.0</c:v>
                </c:pt>
                <c:pt idx="1169">
                  <c:v>161.0</c:v>
                </c:pt>
                <c:pt idx="1170">
                  <c:v>161.0</c:v>
                </c:pt>
                <c:pt idx="1171">
                  <c:v>161.0</c:v>
                </c:pt>
                <c:pt idx="1172">
                  <c:v>160.0</c:v>
                </c:pt>
                <c:pt idx="1173">
                  <c:v>160.0</c:v>
                </c:pt>
                <c:pt idx="1174">
                  <c:v>160.0</c:v>
                </c:pt>
                <c:pt idx="1175">
                  <c:v>160.0</c:v>
                </c:pt>
                <c:pt idx="1176">
                  <c:v>159.0</c:v>
                </c:pt>
                <c:pt idx="1177">
                  <c:v>159.0</c:v>
                </c:pt>
                <c:pt idx="1178">
                  <c:v>159.0</c:v>
                </c:pt>
                <c:pt idx="1179">
                  <c:v>159.0</c:v>
                </c:pt>
                <c:pt idx="1180">
                  <c:v>159.0</c:v>
                </c:pt>
                <c:pt idx="1181">
                  <c:v>158.0</c:v>
                </c:pt>
                <c:pt idx="1182">
                  <c:v>158.0</c:v>
                </c:pt>
                <c:pt idx="1183">
                  <c:v>158.0</c:v>
                </c:pt>
                <c:pt idx="1184">
                  <c:v>157.0</c:v>
                </c:pt>
                <c:pt idx="1185">
                  <c:v>157.0</c:v>
                </c:pt>
                <c:pt idx="1186">
                  <c:v>157.0</c:v>
                </c:pt>
                <c:pt idx="1187">
                  <c:v>157.0</c:v>
                </c:pt>
                <c:pt idx="1188">
                  <c:v>157.0</c:v>
                </c:pt>
                <c:pt idx="1189">
                  <c:v>156.0</c:v>
                </c:pt>
                <c:pt idx="1190">
                  <c:v>156.0</c:v>
                </c:pt>
                <c:pt idx="1191">
                  <c:v>156.0</c:v>
                </c:pt>
                <c:pt idx="1192">
                  <c:v>156.0</c:v>
                </c:pt>
                <c:pt idx="1193">
                  <c:v>156.0</c:v>
                </c:pt>
                <c:pt idx="1194">
                  <c:v>156.0</c:v>
                </c:pt>
                <c:pt idx="1195">
                  <c:v>156.0</c:v>
                </c:pt>
                <c:pt idx="1196">
                  <c:v>156.0</c:v>
                </c:pt>
                <c:pt idx="1197">
                  <c:v>155.0</c:v>
                </c:pt>
                <c:pt idx="1198">
                  <c:v>155.0</c:v>
                </c:pt>
                <c:pt idx="1199">
                  <c:v>155.0</c:v>
                </c:pt>
                <c:pt idx="1200">
                  <c:v>154.0</c:v>
                </c:pt>
                <c:pt idx="1201">
                  <c:v>154.0</c:v>
                </c:pt>
                <c:pt idx="1202">
                  <c:v>154.0</c:v>
                </c:pt>
                <c:pt idx="1203">
                  <c:v>154.0</c:v>
                </c:pt>
                <c:pt idx="1204">
                  <c:v>154.0</c:v>
                </c:pt>
                <c:pt idx="1205">
                  <c:v>153.0</c:v>
                </c:pt>
                <c:pt idx="1206">
                  <c:v>153.0</c:v>
                </c:pt>
                <c:pt idx="1207">
                  <c:v>153.0</c:v>
                </c:pt>
                <c:pt idx="1208">
                  <c:v>152.0</c:v>
                </c:pt>
                <c:pt idx="1209">
                  <c:v>152.0</c:v>
                </c:pt>
                <c:pt idx="1210">
                  <c:v>152.0</c:v>
                </c:pt>
                <c:pt idx="1211">
                  <c:v>152.0</c:v>
                </c:pt>
                <c:pt idx="1212">
                  <c:v>152.0</c:v>
                </c:pt>
                <c:pt idx="1213">
                  <c:v>151.0</c:v>
                </c:pt>
                <c:pt idx="1214">
                  <c:v>151.0</c:v>
                </c:pt>
                <c:pt idx="1215">
                  <c:v>151.0</c:v>
                </c:pt>
                <c:pt idx="1216">
                  <c:v>151.0</c:v>
                </c:pt>
                <c:pt idx="1217">
                  <c:v>151.0</c:v>
                </c:pt>
                <c:pt idx="1218">
                  <c:v>151.0</c:v>
                </c:pt>
                <c:pt idx="1219">
                  <c:v>151.0</c:v>
                </c:pt>
                <c:pt idx="1220">
                  <c:v>151.0</c:v>
                </c:pt>
                <c:pt idx="1221">
                  <c:v>150.0</c:v>
                </c:pt>
                <c:pt idx="1222">
                  <c:v>150.0</c:v>
                </c:pt>
                <c:pt idx="1223">
                  <c:v>150.0</c:v>
                </c:pt>
                <c:pt idx="1224">
                  <c:v>150.0</c:v>
                </c:pt>
                <c:pt idx="1225">
                  <c:v>150.0</c:v>
                </c:pt>
                <c:pt idx="1226">
                  <c:v>150.0</c:v>
                </c:pt>
                <c:pt idx="1227">
                  <c:v>149.0</c:v>
                </c:pt>
                <c:pt idx="1228">
                  <c:v>149.0</c:v>
                </c:pt>
                <c:pt idx="1229">
                  <c:v>149.0</c:v>
                </c:pt>
                <c:pt idx="1230">
                  <c:v>149.0</c:v>
                </c:pt>
                <c:pt idx="1231">
                  <c:v>149.0</c:v>
                </c:pt>
                <c:pt idx="1232">
                  <c:v>149.0</c:v>
                </c:pt>
                <c:pt idx="1233">
                  <c:v>149.0</c:v>
                </c:pt>
                <c:pt idx="1234">
                  <c:v>148.0</c:v>
                </c:pt>
                <c:pt idx="1235">
                  <c:v>148.0</c:v>
                </c:pt>
                <c:pt idx="1236">
                  <c:v>148.0</c:v>
                </c:pt>
                <c:pt idx="1237">
                  <c:v>148.0</c:v>
                </c:pt>
                <c:pt idx="1238">
                  <c:v>148.0</c:v>
                </c:pt>
                <c:pt idx="1239">
                  <c:v>148.0</c:v>
                </c:pt>
                <c:pt idx="1240">
                  <c:v>148.0</c:v>
                </c:pt>
                <c:pt idx="1241">
                  <c:v>148.0</c:v>
                </c:pt>
                <c:pt idx="1242">
                  <c:v>148.0</c:v>
                </c:pt>
                <c:pt idx="1243">
                  <c:v>147.0</c:v>
                </c:pt>
                <c:pt idx="1244">
                  <c:v>147.0</c:v>
                </c:pt>
                <c:pt idx="1245">
                  <c:v>147.0</c:v>
                </c:pt>
                <c:pt idx="1246">
                  <c:v>147.0</c:v>
                </c:pt>
                <c:pt idx="1247">
                  <c:v>147.0</c:v>
                </c:pt>
                <c:pt idx="1248">
                  <c:v>147.0</c:v>
                </c:pt>
                <c:pt idx="1249">
                  <c:v>147.0</c:v>
                </c:pt>
                <c:pt idx="1250">
                  <c:v>146.0</c:v>
                </c:pt>
                <c:pt idx="1251">
                  <c:v>146.0</c:v>
                </c:pt>
                <c:pt idx="1252">
                  <c:v>146.0</c:v>
                </c:pt>
                <c:pt idx="1253">
                  <c:v>146.0</c:v>
                </c:pt>
                <c:pt idx="1254">
                  <c:v>145.0</c:v>
                </c:pt>
                <c:pt idx="1255">
                  <c:v>145.0</c:v>
                </c:pt>
                <c:pt idx="1256">
                  <c:v>145.0</c:v>
                </c:pt>
                <c:pt idx="1257">
                  <c:v>145.0</c:v>
                </c:pt>
                <c:pt idx="1258">
                  <c:v>145.0</c:v>
                </c:pt>
                <c:pt idx="1259">
                  <c:v>145.0</c:v>
                </c:pt>
                <c:pt idx="1260">
                  <c:v>145.0</c:v>
                </c:pt>
                <c:pt idx="1261">
                  <c:v>145.0</c:v>
                </c:pt>
                <c:pt idx="1262">
                  <c:v>145.0</c:v>
                </c:pt>
                <c:pt idx="1263">
                  <c:v>145.0</c:v>
                </c:pt>
                <c:pt idx="1264">
                  <c:v>144.0</c:v>
                </c:pt>
                <c:pt idx="1265">
                  <c:v>144.0</c:v>
                </c:pt>
                <c:pt idx="1266">
                  <c:v>144.0</c:v>
                </c:pt>
                <c:pt idx="1267">
                  <c:v>144.0</c:v>
                </c:pt>
                <c:pt idx="1268">
                  <c:v>144.0</c:v>
                </c:pt>
                <c:pt idx="1269">
                  <c:v>144.0</c:v>
                </c:pt>
                <c:pt idx="1270">
                  <c:v>144.0</c:v>
                </c:pt>
                <c:pt idx="1271">
                  <c:v>143.0</c:v>
                </c:pt>
                <c:pt idx="1272">
                  <c:v>143.0</c:v>
                </c:pt>
                <c:pt idx="1273">
                  <c:v>143.0</c:v>
                </c:pt>
                <c:pt idx="1274">
                  <c:v>143.0</c:v>
                </c:pt>
                <c:pt idx="1275">
                  <c:v>142.0</c:v>
                </c:pt>
                <c:pt idx="1276">
                  <c:v>142.0</c:v>
                </c:pt>
                <c:pt idx="1277">
                  <c:v>142.0</c:v>
                </c:pt>
                <c:pt idx="1278">
                  <c:v>141.0</c:v>
                </c:pt>
                <c:pt idx="1279">
                  <c:v>141.0</c:v>
                </c:pt>
                <c:pt idx="1280">
                  <c:v>141.0</c:v>
                </c:pt>
                <c:pt idx="1281">
                  <c:v>140.0</c:v>
                </c:pt>
                <c:pt idx="1282">
                  <c:v>140.0</c:v>
                </c:pt>
                <c:pt idx="1283">
                  <c:v>140.0</c:v>
                </c:pt>
                <c:pt idx="1284">
                  <c:v>140.0</c:v>
                </c:pt>
                <c:pt idx="1285">
                  <c:v>140.0</c:v>
                </c:pt>
                <c:pt idx="1286">
                  <c:v>140.0</c:v>
                </c:pt>
                <c:pt idx="1287">
                  <c:v>140.0</c:v>
                </c:pt>
                <c:pt idx="1288">
                  <c:v>139.0</c:v>
                </c:pt>
                <c:pt idx="1289">
                  <c:v>139.0</c:v>
                </c:pt>
                <c:pt idx="1290">
                  <c:v>139.0</c:v>
                </c:pt>
                <c:pt idx="1291">
                  <c:v>138.0</c:v>
                </c:pt>
                <c:pt idx="1292">
                  <c:v>138.0</c:v>
                </c:pt>
                <c:pt idx="1293">
                  <c:v>138.0</c:v>
                </c:pt>
                <c:pt idx="1294">
                  <c:v>138.0</c:v>
                </c:pt>
                <c:pt idx="1295">
                  <c:v>138.0</c:v>
                </c:pt>
                <c:pt idx="1296">
                  <c:v>138.0</c:v>
                </c:pt>
                <c:pt idx="1297">
                  <c:v>138.0</c:v>
                </c:pt>
                <c:pt idx="1298">
                  <c:v>137.0</c:v>
                </c:pt>
                <c:pt idx="1299">
                  <c:v>137.0</c:v>
                </c:pt>
                <c:pt idx="1300">
                  <c:v>137.0</c:v>
                </c:pt>
                <c:pt idx="1301">
                  <c:v>136.0</c:v>
                </c:pt>
                <c:pt idx="1302">
                  <c:v>136.0</c:v>
                </c:pt>
                <c:pt idx="1303">
                  <c:v>136.0</c:v>
                </c:pt>
                <c:pt idx="1304">
                  <c:v>136.0</c:v>
                </c:pt>
                <c:pt idx="1305">
                  <c:v>135.0</c:v>
                </c:pt>
                <c:pt idx="1306">
                  <c:v>135.0</c:v>
                </c:pt>
                <c:pt idx="1307">
                  <c:v>135.0</c:v>
                </c:pt>
                <c:pt idx="1308">
                  <c:v>135.0</c:v>
                </c:pt>
                <c:pt idx="1309">
                  <c:v>134.0</c:v>
                </c:pt>
                <c:pt idx="1310">
                  <c:v>134.0</c:v>
                </c:pt>
                <c:pt idx="1311">
                  <c:v>134.0</c:v>
                </c:pt>
                <c:pt idx="1312">
                  <c:v>134.0</c:v>
                </c:pt>
                <c:pt idx="1313">
                  <c:v>134.0</c:v>
                </c:pt>
                <c:pt idx="1314">
                  <c:v>133.0</c:v>
                </c:pt>
                <c:pt idx="1315">
                  <c:v>133.0</c:v>
                </c:pt>
                <c:pt idx="1316">
                  <c:v>133.0</c:v>
                </c:pt>
                <c:pt idx="1317">
                  <c:v>133.0</c:v>
                </c:pt>
                <c:pt idx="1318">
                  <c:v>133.0</c:v>
                </c:pt>
                <c:pt idx="1319">
                  <c:v>133.0</c:v>
                </c:pt>
                <c:pt idx="1320">
                  <c:v>133.0</c:v>
                </c:pt>
                <c:pt idx="1321">
                  <c:v>132.0</c:v>
                </c:pt>
                <c:pt idx="1322">
                  <c:v>132.0</c:v>
                </c:pt>
                <c:pt idx="1323">
                  <c:v>132.0</c:v>
                </c:pt>
                <c:pt idx="1324">
                  <c:v>132.0</c:v>
                </c:pt>
                <c:pt idx="1325">
                  <c:v>132.0</c:v>
                </c:pt>
                <c:pt idx="1326">
                  <c:v>131.0</c:v>
                </c:pt>
                <c:pt idx="1327">
                  <c:v>131.0</c:v>
                </c:pt>
                <c:pt idx="1328">
                  <c:v>130.0</c:v>
                </c:pt>
                <c:pt idx="1329">
                  <c:v>130.0</c:v>
                </c:pt>
                <c:pt idx="1330">
                  <c:v>130.0</c:v>
                </c:pt>
                <c:pt idx="1331">
                  <c:v>130.0</c:v>
                </c:pt>
                <c:pt idx="1332">
                  <c:v>130.0</c:v>
                </c:pt>
                <c:pt idx="1333">
                  <c:v>130.0</c:v>
                </c:pt>
                <c:pt idx="1334">
                  <c:v>129.0</c:v>
                </c:pt>
                <c:pt idx="1335">
                  <c:v>129.0</c:v>
                </c:pt>
                <c:pt idx="1336">
                  <c:v>129.0</c:v>
                </c:pt>
                <c:pt idx="1337">
                  <c:v>129.0</c:v>
                </c:pt>
                <c:pt idx="1338">
                  <c:v>128.0</c:v>
                </c:pt>
                <c:pt idx="1339">
                  <c:v>128.0</c:v>
                </c:pt>
                <c:pt idx="1340">
                  <c:v>128.0</c:v>
                </c:pt>
                <c:pt idx="1341">
                  <c:v>128.0</c:v>
                </c:pt>
                <c:pt idx="1342">
                  <c:v>128.0</c:v>
                </c:pt>
                <c:pt idx="1343">
                  <c:v>128.0</c:v>
                </c:pt>
                <c:pt idx="1344">
                  <c:v>127.0</c:v>
                </c:pt>
                <c:pt idx="1345">
                  <c:v>127.0</c:v>
                </c:pt>
                <c:pt idx="1346">
                  <c:v>127.0</c:v>
                </c:pt>
                <c:pt idx="1347">
                  <c:v>126.0</c:v>
                </c:pt>
                <c:pt idx="1348">
                  <c:v>126.0</c:v>
                </c:pt>
                <c:pt idx="1349">
                  <c:v>126.0</c:v>
                </c:pt>
                <c:pt idx="1350">
                  <c:v>126.0</c:v>
                </c:pt>
                <c:pt idx="1351">
                  <c:v>126.0</c:v>
                </c:pt>
                <c:pt idx="1352">
                  <c:v>126.0</c:v>
                </c:pt>
                <c:pt idx="1353">
                  <c:v>125.0</c:v>
                </c:pt>
                <c:pt idx="1354">
                  <c:v>125.0</c:v>
                </c:pt>
                <c:pt idx="1355">
                  <c:v>125.0</c:v>
                </c:pt>
                <c:pt idx="1356">
                  <c:v>124.0</c:v>
                </c:pt>
                <c:pt idx="1357">
                  <c:v>124.0</c:v>
                </c:pt>
                <c:pt idx="1358">
                  <c:v>124.0</c:v>
                </c:pt>
                <c:pt idx="1359">
                  <c:v>124.0</c:v>
                </c:pt>
                <c:pt idx="1360">
                  <c:v>123.0</c:v>
                </c:pt>
                <c:pt idx="1361">
                  <c:v>122.0</c:v>
                </c:pt>
                <c:pt idx="1362">
                  <c:v>122.0</c:v>
                </c:pt>
                <c:pt idx="1363">
                  <c:v>122.0</c:v>
                </c:pt>
                <c:pt idx="1364">
                  <c:v>122.0</c:v>
                </c:pt>
                <c:pt idx="1365">
                  <c:v>122.0</c:v>
                </c:pt>
                <c:pt idx="1366">
                  <c:v>121.0</c:v>
                </c:pt>
                <c:pt idx="1367">
                  <c:v>121.0</c:v>
                </c:pt>
                <c:pt idx="1368">
                  <c:v>121.0</c:v>
                </c:pt>
                <c:pt idx="1369">
                  <c:v>121.0</c:v>
                </c:pt>
                <c:pt idx="1370">
                  <c:v>121.0</c:v>
                </c:pt>
                <c:pt idx="1371">
                  <c:v>120.0</c:v>
                </c:pt>
                <c:pt idx="1372">
                  <c:v>120.0</c:v>
                </c:pt>
                <c:pt idx="1373">
                  <c:v>120.0</c:v>
                </c:pt>
                <c:pt idx="1374">
                  <c:v>120.0</c:v>
                </c:pt>
                <c:pt idx="1375">
                  <c:v>120.0</c:v>
                </c:pt>
                <c:pt idx="1376">
                  <c:v>120.0</c:v>
                </c:pt>
                <c:pt idx="1377">
                  <c:v>120.0</c:v>
                </c:pt>
                <c:pt idx="1378">
                  <c:v>119.0</c:v>
                </c:pt>
                <c:pt idx="1379">
                  <c:v>119.0</c:v>
                </c:pt>
                <c:pt idx="1380">
                  <c:v>119.0</c:v>
                </c:pt>
                <c:pt idx="1381">
                  <c:v>119.0</c:v>
                </c:pt>
                <c:pt idx="1382">
                  <c:v>119.0</c:v>
                </c:pt>
                <c:pt idx="1383">
                  <c:v>117.0</c:v>
                </c:pt>
                <c:pt idx="1384">
                  <c:v>117.0</c:v>
                </c:pt>
                <c:pt idx="1385">
                  <c:v>117.0</c:v>
                </c:pt>
                <c:pt idx="1386">
                  <c:v>117.0</c:v>
                </c:pt>
                <c:pt idx="1387">
                  <c:v>116.0</c:v>
                </c:pt>
                <c:pt idx="1388">
                  <c:v>116.0</c:v>
                </c:pt>
                <c:pt idx="1389">
                  <c:v>116.0</c:v>
                </c:pt>
                <c:pt idx="1390">
                  <c:v>116.0</c:v>
                </c:pt>
                <c:pt idx="1391">
                  <c:v>116.0</c:v>
                </c:pt>
                <c:pt idx="1392">
                  <c:v>116.0</c:v>
                </c:pt>
                <c:pt idx="1393">
                  <c:v>116.0</c:v>
                </c:pt>
                <c:pt idx="1394">
                  <c:v>115.0</c:v>
                </c:pt>
                <c:pt idx="1395">
                  <c:v>115.0</c:v>
                </c:pt>
                <c:pt idx="1396">
                  <c:v>115.0</c:v>
                </c:pt>
                <c:pt idx="1397">
                  <c:v>115.0</c:v>
                </c:pt>
                <c:pt idx="1398">
                  <c:v>115.0</c:v>
                </c:pt>
                <c:pt idx="1399">
                  <c:v>115.0</c:v>
                </c:pt>
                <c:pt idx="1400">
                  <c:v>115.0</c:v>
                </c:pt>
                <c:pt idx="1401">
                  <c:v>115.0</c:v>
                </c:pt>
                <c:pt idx="1402">
                  <c:v>115.0</c:v>
                </c:pt>
                <c:pt idx="1403">
                  <c:v>115.0</c:v>
                </c:pt>
                <c:pt idx="1404">
                  <c:v>115.0</c:v>
                </c:pt>
                <c:pt idx="1405">
                  <c:v>115.0</c:v>
                </c:pt>
                <c:pt idx="1406">
                  <c:v>115.0</c:v>
                </c:pt>
                <c:pt idx="1407">
                  <c:v>114.0</c:v>
                </c:pt>
                <c:pt idx="1408">
                  <c:v>114.0</c:v>
                </c:pt>
                <c:pt idx="1409">
                  <c:v>114.0</c:v>
                </c:pt>
                <c:pt idx="1410">
                  <c:v>114.0</c:v>
                </c:pt>
                <c:pt idx="1411">
                  <c:v>114.0</c:v>
                </c:pt>
                <c:pt idx="1412">
                  <c:v>114.0</c:v>
                </c:pt>
                <c:pt idx="1413">
                  <c:v>114.0</c:v>
                </c:pt>
                <c:pt idx="1414">
                  <c:v>113.0</c:v>
                </c:pt>
                <c:pt idx="1415">
                  <c:v>113.0</c:v>
                </c:pt>
                <c:pt idx="1416">
                  <c:v>113.0</c:v>
                </c:pt>
                <c:pt idx="1417">
                  <c:v>113.0</c:v>
                </c:pt>
                <c:pt idx="1418">
                  <c:v>113.0</c:v>
                </c:pt>
                <c:pt idx="1419">
                  <c:v>113.0</c:v>
                </c:pt>
                <c:pt idx="1420">
                  <c:v>113.0</c:v>
                </c:pt>
                <c:pt idx="1421">
                  <c:v>113.0</c:v>
                </c:pt>
                <c:pt idx="1422">
                  <c:v>112.0</c:v>
                </c:pt>
                <c:pt idx="1423">
                  <c:v>112.0</c:v>
                </c:pt>
                <c:pt idx="1424">
                  <c:v>112.0</c:v>
                </c:pt>
                <c:pt idx="1425">
                  <c:v>112.0</c:v>
                </c:pt>
                <c:pt idx="1426">
                  <c:v>112.0</c:v>
                </c:pt>
                <c:pt idx="1427">
                  <c:v>112.0</c:v>
                </c:pt>
                <c:pt idx="1428">
                  <c:v>112.0</c:v>
                </c:pt>
                <c:pt idx="1429">
                  <c:v>111.0</c:v>
                </c:pt>
                <c:pt idx="1430">
                  <c:v>111.0</c:v>
                </c:pt>
                <c:pt idx="1431">
                  <c:v>111.0</c:v>
                </c:pt>
                <c:pt idx="1432">
                  <c:v>111.0</c:v>
                </c:pt>
                <c:pt idx="1433">
                  <c:v>111.0</c:v>
                </c:pt>
                <c:pt idx="1434">
                  <c:v>110.0</c:v>
                </c:pt>
                <c:pt idx="1435">
                  <c:v>110.0</c:v>
                </c:pt>
                <c:pt idx="1436">
                  <c:v>110.0</c:v>
                </c:pt>
                <c:pt idx="1437">
                  <c:v>110.0</c:v>
                </c:pt>
                <c:pt idx="1438">
                  <c:v>110.0</c:v>
                </c:pt>
                <c:pt idx="1439">
                  <c:v>110.0</c:v>
                </c:pt>
                <c:pt idx="1440">
                  <c:v>109.0</c:v>
                </c:pt>
                <c:pt idx="1441">
                  <c:v>109.0</c:v>
                </c:pt>
                <c:pt idx="1442">
                  <c:v>109.0</c:v>
                </c:pt>
                <c:pt idx="1443">
                  <c:v>109.0</c:v>
                </c:pt>
                <c:pt idx="1444">
                  <c:v>109.0</c:v>
                </c:pt>
                <c:pt idx="1445">
                  <c:v>109.0</c:v>
                </c:pt>
                <c:pt idx="1446">
                  <c:v>109.0</c:v>
                </c:pt>
                <c:pt idx="1447">
                  <c:v>109.0</c:v>
                </c:pt>
                <c:pt idx="1448">
                  <c:v>109.0</c:v>
                </c:pt>
                <c:pt idx="1449">
                  <c:v>108.0</c:v>
                </c:pt>
                <c:pt idx="1450">
                  <c:v>108.0</c:v>
                </c:pt>
                <c:pt idx="1451">
                  <c:v>108.0</c:v>
                </c:pt>
                <c:pt idx="1452">
                  <c:v>108.0</c:v>
                </c:pt>
                <c:pt idx="1453">
                  <c:v>108.0</c:v>
                </c:pt>
                <c:pt idx="1454">
                  <c:v>108.0</c:v>
                </c:pt>
                <c:pt idx="1455">
                  <c:v>107.0</c:v>
                </c:pt>
                <c:pt idx="1456">
                  <c:v>107.0</c:v>
                </c:pt>
                <c:pt idx="1457">
                  <c:v>107.0</c:v>
                </c:pt>
                <c:pt idx="1458">
                  <c:v>107.0</c:v>
                </c:pt>
                <c:pt idx="1459">
                  <c:v>107.0</c:v>
                </c:pt>
                <c:pt idx="1460">
                  <c:v>107.0</c:v>
                </c:pt>
                <c:pt idx="1461">
                  <c:v>107.0</c:v>
                </c:pt>
                <c:pt idx="1462">
                  <c:v>106.0</c:v>
                </c:pt>
                <c:pt idx="1463">
                  <c:v>106.0</c:v>
                </c:pt>
                <c:pt idx="1464">
                  <c:v>106.0</c:v>
                </c:pt>
                <c:pt idx="1465">
                  <c:v>106.0</c:v>
                </c:pt>
                <c:pt idx="1466">
                  <c:v>106.0</c:v>
                </c:pt>
                <c:pt idx="1467">
                  <c:v>106.0</c:v>
                </c:pt>
                <c:pt idx="1468">
                  <c:v>106.0</c:v>
                </c:pt>
                <c:pt idx="1469">
                  <c:v>106.0</c:v>
                </c:pt>
                <c:pt idx="1470">
                  <c:v>106.0</c:v>
                </c:pt>
                <c:pt idx="1471">
                  <c:v>105.0</c:v>
                </c:pt>
                <c:pt idx="1472">
                  <c:v>105.0</c:v>
                </c:pt>
                <c:pt idx="1473">
                  <c:v>105.0</c:v>
                </c:pt>
                <c:pt idx="1474">
                  <c:v>105.0</c:v>
                </c:pt>
                <c:pt idx="1475">
                  <c:v>104.0</c:v>
                </c:pt>
                <c:pt idx="1476">
                  <c:v>104.0</c:v>
                </c:pt>
                <c:pt idx="1477">
                  <c:v>104.0</c:v>
                </c:pt>
                <c:pt idx="1478">
                  <c:v>103.0</c:v>
                </c:pt>
                <c:pt idx="1479">
                  <c:v>103.0</c:v>
                </c:pt>
                <c:pt idx="1480">
                  <c:v>103.0</c:v>
                </c:pt>
                <c:pt idx="1481">
                  <c:v>103.0</c:v>
                </c:pt>
                <c:pt idx="1482">
                  <c:v>103.0</c:v>
                </c:pt>
                <c:pt idx="1483">
                  <c:v>103.0</c:v>
                </c:pt>
                <c:pt idx="1484">
                  <c:v>103.0</c:v>
                </c:pt>
                <c:pt idx="1485">
                  <c:v>103.0</c:v>
                </c:pt>
                <c:pt idx="1486">
                  <c:v>102.0</c:v>
                </c:pt>
                <c:pt idx="1487">
                  <c:v>102.0</c:v>
                </c:pt>
                <c:pt idx="1488">
                  <c:v>102.0</c:v>
                </c:pt>
                <c:pt idx="1489">
                  <c:v>102.0</c:v>
                </c:pt>
                <c:pt idx="1490">
                  <c:v>101.0</c:v>
                </c:pt>
                <c:pt idx="1491">
                  <c:v>101.0</c:v>
                </c:pt>
                <c:pt idx="1492">
                  <c:v>101.0</c:v>
                </c:pt>
                <c:pt idx="1493">
                  <c:v>101.0</c:v>
                </c:pt>
                <c:pt idx="1494">
                  <c:v>101.0</c:v>
                </c:pt>
                <c:pt idx="1495">
                  <c:v>101.0</c:v>
                </c:pt>
                <c:pt idx="1496">
                  <c:v>101.0</c:v>
                </c:pt>
                <c:pt idx="1497">
                  <c:v>100.0</c:v>
                </c:pt>
                <c:pt idx="1498">
                  <c:v>100.0</c:v>
                </c:pt>
                <c:pt idx="1499">
                  <c:v>100.0</c:v>
                </c:pt>
                <c:pt idx="1500">
                  <c:v>100.0</c:v>
                </c:pt>
                <c:pt idx="1501">
                  <c:v>100.0</c:v>
                </c:pt>
                <c:pt idx="1502">
                  <c:v>100.0</c:v>
                </c:pt>
                <c:pt idx="1503">
                  <c:v>100.0</c:v>
                </c:pt>
                <c:pt idx="1504">
                  <c:v>100.0</c:v>
                </c:pt>
                <c:pt idx="1505">
                  <c:v>100.0</c:v>
                </c:pt>
                <c:pt idx="1506">
                  <c:v>99.0</c:v>
                </c:pt>
                <c:pt idx="1507">
                  <c:v>99.0</c:v>
                </c:pt>
                <c:pt idx="1508">
                  <c:v>99.0</c:v>
                </c:pt>
                <c:pt idx="1509">
                  <c:v>98.0</c:v>
                </c:pt>
                <c:pt idx="1510">
                  <c:v>98.0</c:v>
                </c:pt>
                <c:pt idx="1511">
                  <c:v>98.0</c:v>
                </c:pt>
                <c:pt idx="1512">
                  <c:v>98.0</c:v>
                </c:pt>
                <c:pt idx="1513">
                  <c:v>97.0</c:v>
                </c:pt>
                <c:pt idx="1514">
                  <c:v>97.0</c:v>
                </c:pt>
                <c:pt idx="1515">
                  <c:v>97.0</c:v>
                </c:pt>
                <c:pt idx="1516">
                  <c:v>97.0</c:v>
                </c:pt>
                <c:pt idx="1517">
                  <c:v>96.0</c:v>
                </c:pt>
                <c:pt idx="1518">
                  <c:v>96.0</c:v>
                </c:pt>
                <c:pt idx="1519">
                  <c:v>96.0</c:v>
                </c:pt>
                <c:pt idx="1520">
                  <c:v>96.0</c:v>
                </c:pt>
                <c:pt idx="1521">
                  <c:v>96.0</c:v>
                </c:pt>
                <c:pt idx="1522">
                  <c:v>95.0</c:v>
                </c:pt>
                <c:pt idx="1523">
                  <c:v>95.0</c:v>
                </c:pt>
                <c:pt idx="1524">
                  <c:v>95.0</c:v>
                </c:pt>
                <c:pt idx="1525">
                  <c:v>95.0</c:v>
                </c:pt>
                <c:pt idx="1526">
                  <c:v>94.0</c:v>
                </c:pt>
                <c:pt idx="1527">
                  <c:v>94.0</c:v>
                </c:pt>
                <c:pt idx="1528">
                  <c:v>94.0</c:v>
                </c:pt>
                <c:pt idx="1529">
                  <c:v>94.0</c:v>
                </c:pt>
                <c:pt idx="1530">
                  <c:v>94.0</c:v>
                </c:pt>
                <c:pt idx="1531">
                  <c:v>93.0</c:v>
                </c:pt>
                <c:pt idx="1532">
                  <c:v>93.0</c:v>
                </c:pt>
                <c:pt idx="1533">
                  <c:v>93.0</c:v>
                </c:pt>
                <c:pt idx="1534">
                  <c:v>93.0</c:v>
                </c:pt>
                <c:pt idx="1535">
                  <c:v>93.0</c:v>
                </c:pt>
                <c:pt idx="1536">
                  <c:v>93.0</c:v>
                </c:pt>
                <c:pt idx="1537">
                  <c:v>92.0</c:v>
                </c:pt>
                <c:pt idx="1538">
                  <c:v>92.0</c:v>
                </c:pt>
                <c:pt idx="1539">
                  <c:v>92.0</c:v>
                </c:pt>
                <c:pt idx="1540">
                  <c:v>92.0</c:v>
                </c:pt>
                <c:pt idx="1541">
                  <c:v>92.0</c:v>
                </c:pt>
                <c:pt idx="1542">
                  <c:v>91.0</c:v>
                </c:pt>
                <c:pt idx="1543">
                  <c:v>91.0</c:v>
                </c:pt>
                <c:pt idx="1544">
                  <c:v>91.0</c:v>
                </c:pt>
                <c:pt idx="1545">
                  <c:v>91.0</c:v>
                </c:pt>
                <c:pt idx="1546">
                  <c:v>91.0</c:v>
                </c:pt>
                <c:pt idx="1547">
                  <c:v>91.0</c:v>
                </c:pt>
                <c:pt idx="1548">
                  <c:v>90.0</c:v>
                </c:pt>
                <c:pt idx="1549">
                  <c:v>90.0</c:v>
                </c:pt>
                <c:pt idx="1550">
                  <c:v>90.0</c:v>
                </c:pt>
                <c:pt idx="1551">
                  <c:v>89.0</c:v>
                </c:pt>
                <c:pt idx="1552">
                  <c:v>89.0</c:v>
                </c:pt>
                <c:pt idx="1553">
                  <c:v>89.0</c:v>
                </c:pt>
                <c:pt idx="1554">
                  <c:v>89.0</c:v>
                </c:pt>
                <c:pt idx="1555">
                  <c:v>89.0</c:v>
                </c:pt>
                <c:pt idx="1556">
                  <c:v>89.0</c:v>
                </c:pt>
                <c:pt idx="1557">
                  <c:v>89.0</c:v>
                </c:pt>
                <c:pt idx="1558">
                  <c:v>88.0</c:v>
                </c:pt>
                <c:pt idx="1559">
                  <c:v>88.0</c:v>
                </c:pt>
                <c:pt idx="1560">
                  <c:v>88.0</c:v>
                </c:pt>
                <c:pt idx="1561">
                  <c:v>88.0</c:v>
                </c:pt>
                <c:pt idx="1562">
                  <c:v>88.0</c:v>
                </c:pt>
                <c:pt idx="1563">
                  <c:v>87.0</c:v>
                </c:pt>
                <c:pt idx="1564">
                  <c:v>87.0</c:v>
                </c:pt>
                <c:pt idx="1565">
                  <c:v>87.0</c:v>
                </c:pt>
                <c:pt idx="1566">
                  <c:v>87.0</c:v>
                </c:pt>
                <c:pt idx="1567">
                  <c:v>86.0</c:v>
                </c:pt>
                <c:pt idx="1568">
                  <c:v>86.0</c:v>
                </c:pt>
                <c:pt idx="1569">
                  <c:v>86.0</c:v>
                </c:pt>
                <c:pt idx="1570">
                  <c:v>85.0</c:v>
                </c:pt>
                <c:pt idx="1571">
                  <c:v>85.0</c:v>
                </c:pt>
                <c:pt idx="1572">
                  <c:v>85.0</c:v>
                </c:pt>
                <c:pt idx="1573">
                  <c:v>85.0</c:v>
                </c:pt>
                <c:pt idx="1574">
                  <c:v>85.0</c:v>
                </c:pt>
                <c:pt idx="1575">
                  <c:v>85.0</c:v>
                </c:pt>
                <c:pt idx="1576">
                  <c:v>85.0</c:v>
                </c:pt>
                <c:pt idx="1577">
                  <c:v>85.0</c:v>
                </c:pt>
                <c:pt idx="1578">
                  <c:v>84.0</c:v>
                </c:pt>
                <c:pt idx="1579">
                  <c:v>84.0</c:v>
                </c:pt>
                <c:pt idx="1580">
                  <c:v>84.0</c:v>
                </c:pt>
                <c:pt idx="1581">
                  <c:v>84.0</c:v>
                </c:pt>
                <c:pt idx="1582">
                  <c:v>83.0</c:v>
                </c:pt>
                <c:pt idx="1583">
                  <c:v>83.0</c:v>
                </c:pt>
                <c:pt idx="1584">
                  <c:v>83.0</c:v>
                </c:pt>
                <c:pt idx="1585">
                  <c:v>83.0</c:v>
                </c:pt>
                <c:pt idx="1586">
                  <c:v>83.0</c:v>
                </c:pt>
                <c:pt idx="1587">
                  <c:v>82.0</c:v>
                </c:pt>
                <c:pt idx="1588">
                  <c:v>82.0</c:v>
                </c:pt>
                <c:pt idx="1589">
                  <c:v>82.0</c:v>
                </c:pt>
                <c:pt idx="1590">
                  <c:v>82.0</c:v>
                </c:pt>
                <c:pt idx="1591">
                  <c:v>82.0</c:v>
                </c:pt>
                <c:pt idx="1592">
                  <c:v>81.0</c:v>
                </c:pt>
                <c:pt idx="1593">
                  <c:v>81.0</c:v>
                </c:pt>
                <c:pt idx="1594">
                  <c:v>80.0</c:v>
                </c:pt>
                <c:pt idx="1595">
                  <c:v>80.0</c:v>
                </c:pt>
                <c:pt idx="1596">
                  <c:v>80.0</c:v>
                </c:pt>
                <c:pt idx="1597">
                  <c:v>80.0</c:v>
                </c:pt>
                <c:pt idx="1598">
                  <c:v>80.0</c:v>
                </c:pt>
                <c:pt idx="1599">
                  <c:v>79.0</c:v>
                </c:pt>
                <c:pt idx="1600">
                  <c:v>79.0</c:v>
                </c:pt>
                <c:pt idx="1601">
                  <c:v>79.0</c:v>
                </c:pt>
                <c:pt idx="1602">
                  <c:v>79.0</c:v>
                </c:pt>
                <c:pt idx="1603">
                  <c:v>79.0</c:v>
                </c:pt>
                <c:pt idx="1604">
                  <c:v>79.0</c:v>
                </c:pt>
                <c:pt idx="1605">
                  <c:v>78.0</c:v>
                </c:pt>
                <c:pt idx="1606">
                  <c:v>78.0</c:v>
                </c:pt>
                <c:pt idx="1607">
                  <c:v>78.0</c:v>
                </c:pt>
                <c:pt idx="1608">
                  <c:v>78.0</c:v>
                </c:pt>
                <c:pt idx="1609">
                  <c:v>78.0</c:v>
                </c:pt>
                <c:pt idx="1610">
                  <c:v>77.0</c:v>
                </c:pt>
                <c:pt idx="1611">
                  <c:v>77.0</c:v>
                </c:pt>
                <c:pt idx="1612">
                  <c:v>77.0</c:v>
                </c:pt>
                <c:pt idx="1613">
                  <c:v>77.0</c:v>
                </c:pt>
                <c:pt idx="1614">
                  <c:v>76.0</c:v>
                </c:pt>
                <c:pt idx="1615">
                  <c:v>76.0</c:v>
                </c:pt>
                <c:pt idx="1616">
                  <c:v>75.0</c:v>
                </c:pt>
                <c:pt idx="1617">
                  <c:v>75.0</c:v>
                </c:pt>
                <c:pt idx="1618">
                  <c:v>75.0</c:v>
                </c:pt>
                <c:pt idx="1619">
                  <c:v>75.0</c:v>
                </c:pt>
                <c:pt idx="1620">
                  <c:v>75.0</c:v>
                </c:pt>
                <c:pt idx="1621">
                  <c:v>75.0</c:v>
                </c:pt>
                <c:pt idx="1622">
                  <c:v>74.0</c:v>
                </c:pt>
                <c:pt idx="1623">
                  <c:v>74.0</c:v>
                </c:pt>
                <c:pt idx="1624">
                  <c:v>74.0</c:v>
                </c:pt>
                <c:pt idx="1625">
                  <c:v>74.0</c:v>
                </c:pt>
                <c:pt idx="1626">
                  <c:v>74.0</c:v>
                </c:pt>
                <c:pt idx="1627">
                  <c:v>74.0</c:v>
                </c:pt>
                <c:pt idx="1628">
                  <c:v>74.0</c:v>
                </c:pt>
                <c:pt idx="1629">
                  <c:v>74.0</c:v>
                </c:pt>
                <c:pt idx="1630">
                  <c:v>74.0</c:v>
                </c:pt>
                <c:pt idx="1631">
                  <c:v>73.0</c:v>
                </c:pt>
                <c:pt idx="1632">
                  <c:v>73.0</c:v>
                </c:pt>
                <c:pt idx="1633">
                  <c:v>73.0</c:v>
                </c:pt>
                <c:pt idx="1634">
                  <c:v>72.0</c:v>
                </c:pt>
                <c:pt idx="1635">
                  <c:v>72.0</c:v>
                </c:pt>
                <c:pt idx="1636">
                  <c:v>72.0</c:v>
                </c:pt>
                <c:pt idx="1637">
                  <c:v>72.0</c:v>
                </c:pt>
                <c:pt idx="1638">
                  <c:v>72.0</c:v>
                </c:pt>
                <c:pt idx="1639">
                  <c:v>72.0</c:v>
                </c:pt>
                <c:pt idx="1640">
                  <c:v>71.0</c:v>
                </c:pt>
                <c:pt idx="1641">
                  <c:v>71.0</c:v>
                </c:pt>
                <c:pt idx="1642">
                  <c:v>71.0</c:v>
                </c:pt>
                <c:pt idx="1643">
                  <c:v>71.0</c:v>
                </c:pt>
                <c:pt idx="1644">
                  <c:v>71.0</c:v>
                </c:pt>
                <c:pt idx="1645">
                  <c:v>71.0</c:v>
                </c:pt>
                <c:pt idx="1646">
                  <c:v>71.0</c:v>
                </c:pt>
                <c:pt idx="1647">
                  <c:v>71.0</c:v>
                </c:pt>
                <c:pt idx="1648">
                  <c:v>71.0</c:v>
                </c:pt>
                <c:pt idx="1649">
                  <c:v>71.0</c:v>
                </c:pt>
                <c:pt idx="1650">
                  <c:v>70.0</c:v>
                </c:pt>
                <c:pt idx="1651">
                  <c:v>70.0</c:v>
                </c:pt>
                <c:pt idx="1652">
                  <c:v>70.0</c:v>
                </c:pt>
                <c:pt idx="1653">
                  <c:v>70.0</c:v>
                </c:pt>
                <c:pt idx="1654">
                  <c:v>70.0</c:v>
                </c:pt>
                <c:pt idx="1655">
                  <c:v>69.0</c:v>
                </c:pt>
                <c:pt idx="1656">
                  <c:v>69.0</c:v>
                </c:pt>
                <c:pt idx="1657">
                  <c:v>69.0</c:v>
                </c:pt>
                <c:pt idx="1658">
                  <c:v>69.0</c:v>
                </c:pt>
                <c:pt idx="1659">
                  <c:v>68.0</c:v>
                </c:pt>
                <c:pt idx="1660">
                  <c:v>68.0</c:v>
                </c:pt>
                <c:pt idx="1661">
                  <c:v>68.0</c:v>
                </c:pt>
                <c:pt idx="1662">
                  <c:v>68.0</c:v>
                </c:pt>
                <c:pt idx="1663">
                  <c:v>68.0</c:v>
                </c:pt>
                <c:pt idx="1664">
                  <c:v>68.0</c:v>
                </c:pt>
                <c:pt idx="1665">
                  <c:v>68.0</c:v>
                </c:pt>
                <c:pt idx="1666">
                  <c:v>68.0</c:v>
                </c:pt>
                <c:pt idx="1667">
                  <c:v>68.0</c:v>
                </c:pt>
                <c:pt idx="1668">
                  <c:v>67.0</c:v>
                </c:pt>
                <c:pt idx="1669">
                  <c:v>67.0</c:v>
                </c:pt>
                <c:pt idx="1670">
                  <c:v>67.0</c:v>
                </c:pt>
                <c:pt idx="1671">
                  <c:v>67.0</c:v>
                </c:pt>
                <c:pt idx="1672">
                  <c:v>67.0</c:v>
                </c:pt>
                <c:pt idx="1673">
                  <c:v>67.0</c:v>
                </c:pt>
                <c:pt idx="1674">
                  <c:v>67.0</c:v>
                </c:pt>
                <c:pt idx="1675">
                  <c:v>66.0</c:v>
                </c:pt>
                <c:pt idx="1676">
                  <c:v>66.0</c:v>
                </c:pt>
                <c:pt idx="1677">
                  <c:v>65.0</c:v>
                </c:pt>
                <c:pt idx="1678">
                  <c:v>65.0</c:v>
                </c:pt>
                <c:pt idx="1679">
                  <c:v>65.0</c:v>
                </c:pt>
                <c:pt idx="1680">
                  <c:v>65.0</c:v>
                </c:pt>
                <c:pt idx="1681">
                  <c:v>65.0</c:v>
                </c:pt>
                <c:pt idx="1682">
                  <c:v>65.0</c:v>
                </c:pt>
                <c:pt idx="1683">
                  <c:v>64.0</c:v>
                </c:pt>
                <c:pt idx="1684">
                  <c:v>64.0</c:v>
                </c:pt>
                <c:pt idx="1685">
                  <c:v>63.0</c:v>
                </c:pt>
                <c:pt idx="1686">
                  <c:v>63.0</c:v>
                </c:pt>
                <c:pt idx="1687">
                  <c:v>63.0</c:v>
                </c:pt>
                <c:pt idx="1688">
                  <c:v>63.0</c:v>
                </c:pt>
                <c:pt idx="1689">
                  <c:v>63.0</c:v>
                </c:pt>
                <c:pt idx="1690">
                  <c:v>63.0</c:v>
                </c:pt>
                <c:pt idx="1691">
                  <c:v>62.0</c:v>
                </c:pt>
                <c:pt idx="1692">
                  <c:v>62.0</c:v>
                </c:pt>
                <c:pt idx="1693">
                  <c:v>62.0</c:v>
                </c:pt>
                <c:pt idx="1694">
                  <c:v>62.0</c:v>
                </c:pt>
                <c:pt idx="1695">
                  <c:v>62.0</c:v>
                </c:pt>
                <c:pt idx="1696">
                  <c:v>61.0</c:v>
                </c:pt>
                <c:pt idx="1697">
                  <c:v>61.0</c:v>
                </c:pt>
                <c:pt idx="1698">
                  <c:v>61.0</c:v>
                </c:pt>
                <c:pt idx="1699">
                  <c:v>61.0</c:v>
                </c:pt>
                <c:pt idx="1700">
                  <c:v>61.0</c:v>
                </c:pt>
                <c:pt idx="1701">
                  <c:v>60.0</c:v>
                </c:pt>
                <c:pt idx="1702">
                  <c:v>60.0</c:v>
                </c:pt>
                <c:pt idx="1703">
                  <c:v>60.0</c:v>
                </c:pt>
                <c:pt idx="1704">
                  <c:v>60.0</c:v>
                </c:pt>
                <c:pt idx="1705">
                  <c:v>60.0</c:v>
                </c:pt>
                <c:pt idx="1706">
                  <c:v>59.0</c:v>
                </c:pt>
                <c:pt idx="1707">
                  <c:v>59.0</c:v>
                </c:pt>
                <c:pt idx="1708">
                  <c:v>59.0</c:v>
                </c:pt>
                <c:pt idx="1709">
                  <c:v>59.0</c:v>
                </c:pt>
                <c:pt idx="1710">
                  <c:v>59.0</c:v>
                </c:pt>
                <c:pt idx="1711">
                  <c:v>58.0</c:v>
                </c:pt>
                <c:pt idx="1712">
                  <c:v>58.0</c:v>
                </c:pt>
                <c:pt idx="1713">
                  <c:v>58.0</c:v>
                </c:pt>
                <c:pt idx="1714">
                  <c:v>58.0</c:v>
                </c:pt>
                <c:pt idx="1715">
                  <c:v>57.0</c:v>
                </c:pt>
                <c:pt idx="1716">
                  <c:v>57.0</c:v>
                </c:pt>
                <c:pt idx="1717">
                  <c:v>57.0</c:v>
                </c:pt>
                <c:pt idx="1718">
                  <c:v>57.0</c:v>
                </c:pt>
                <c:pt idx="1719">
                  <c:v>57.0</c:v>
                </c:pt>
                <c:pt idx="1720">
                  <c:v>57.0</c:v>
                </c:pt>
                <c:pt idx="1721">
                  <c:v>57.0</c:v>
                </c:pt>
                <c:pt idx="1722">
                  <c:v>57.0</c:v>
                </c:pt>
                <c:pt idx="1723">
                  <c:v>57.0</c:v>
                </c:pt>
                <c:pt idx="1724">
                  <c:v>57.0</c:v>
                </c:pt>
                <c:pt idx="1725">
                  <c:v>57.0</c:v>
                </c:pt>
                <c:pt idx="1726">
                  <c:v>56.0</c:v>
                </c:pt>
                <c:pt idx="1727">
                  <c:v>56.0</c:v>
                </c:pt>
                <c:pt idx="1728">
                  <c:v>56.0</c:v>
                </c:pt>
                <c:pt idx="1729">
                  <c:v>55.0</c:v>
                </c:pt>
                <c:pt idx="1730">
                  <c:v>55.0</c:v>
                </c:pt>
                <c:pt idx="1731">
                  <c:v>55.0</c:v>
                </c:pt>
                <c:pt idx="1732">
                  <c:v>55.0</c:v>
                </c:pt>
                <c:pt idx="1733">
                  <c:v>55.0</c:v>
                </c:pt>
                <c:pt idx="1734">
                  <c:v>55.0</c:v>
                </c:pt>
                <c:pt idx="1735">
                  <c:v>55.0</c:v>
                </c:pt>
                <c:pt idx="1736">
                  <c:v>55.0</c:v>
                </c:pt>
                <c:pt idx="1737">
                  <c:v>54.0</c:v>
                </c:pt>
                <c:pt idx="1738">
                  <c:v>54.0</c:v>
                </c:pt>
                <c:pt idx="1739">
                  <c:v>54.0</c:v>
                </c:pt>
                <c:pt idx="1740">
                  <c:v>54.0</c:v>
                </c:pt>
                <c:pt idx="1741">
                  <c:v>54.0</c:v>
                </c:pt>
                <c:pt idx="1742">
                  <c:v>54.0</c:v>
                </c:pt>
                <c:pt idx="1743">
                  <c:v>53.0</c:v>
                </c:pt>
                <c:pt idx="1744">
                  <c:v>53.0</c:v>
                </c:pt>
                <c:pt idx="1745">
                  <c:v>53.0</c:v>
                </c:pt>
                <c:pt idx="1746">
                  <c:v>53.0</c:v>
                </c:pt>
                <c:pt idx="1747">
                  <c:v>53.0</c:v>
                </c:pt>
                <c:pt idx="1748">
                  <c:v>53.0</c:v>
                </c:pt>
                <c:pt idx="1749">
                  <c:v>52.0</c:v>
                </c:pt>
                <c:pt idx="1750">
                  <c:v>52.0</c:v>
                </c:pt>
                <c:pt idx="1751">
                  <c:v>52.0</c:v>
                </c:pt>
                <c:pt idx="1752">
                  <c:v>52.0</c:v>
                </c:pt>
                <c:pt idx="1753">
                  <c:v>52.0</c:v>
                </c:pt>
                <c:pt idx="1754">
                  <c:v>51.0</c:v>
                </c:pt>
                <c:pt idx="1755">
                  <c:v>51.0</c:v>
                </c:pt>
                <c:pt idx="1756">
                  <c:v>51.0</c:v>
                </c:pt>
                <c:pt idx="1757">
                  <c:v>51.0</c:v>
                </c:pt>
                <c:pt idx="1758">
                  <c:v>51.0</c:v>
                </c:pt>
                <c:pt idx="1759">
                  <c:v>51.0</c:v>
                </c:pt>
                <c:pt idx="1760">
                  <c:v>51.0</c:v>
                </c:pt>
                <c:pt idx="1761">
                  <c:v>51.0</c:v>
                </c:pt>
                <c:pt idx="1762">
                  <c:v>51.0</c:v>
                </c:pt>
                <c:pt idx="1763">
                  <c:v>50.0</c:v>
                </c:pt>
                <c:pt idx="1764">
                  <c:v>50.0</c:v>
                </c:pt>
                <c:pt idx="1765">
                  <c:v>50.0</c:v>
                </c:pt>
                <c:pt idx="1766">
                  <c:v>50.0</c:v>
                </c:pt>
                <c:pt idx="1767">
                  <c:v>49.0</c:v>
                </c:pt>
                <c:pt idx="1768">
                  <c:v>49.0</c:v>
                </c:pt>
                <c:pt idx="1769">
                  <c:v>49.0</c:v>
                </c:pt>
                <c:pt idx="1770">
                  <c:v>49.0</c:v>
                </c:pt>
                <c:pt idx="1771">
                  <c:v>49.0</c:v>
                </c:pt>
                <c:pt idx="1772">
                  <c:v>49.0</c:v>
                </c:pt>
                <c:pt idx="1773">
                  <c:v>49.0</c:v>
                </c:pt>
                <c:pt idx="1774">
                  <c:v>49.0</c:v>
                </c:pt>
                <c:pt idx="1775">
                  <c:v>48.0</c:v>
                </c:pt>
                <c:pt idx="1776">
                  <c:v>48.0</c:v>
                </c:pt>
                <c:pt idx="1777">
                  <c:v>48.0</c:v>
                </c:pt>
                <c:pt idx="1778">
                  <c:v>48.0</c:v>
                </c:pt>
                <c:pt idx="1779">
                  <c:v>48.0</c:v>
                </c:pt>
                <c:pt idx="1780">
                  <c:v>47.0</c:v>
                </c:pt>
                <c:pt idx="1781">
                  <c:v>47.0</c:v>
                </c:pt>
                <c:pt idx="1782">
                  <c:v>47.0</c:v>
                </c:pt>
                <c:pt idx="1783">
                  <c:v>47.0</c:v>
                </c:pt>
                <c:pt idx="1784">
                  <c:v>46.0</c:v>
                </c:pt>
                <c:pt idx="1785">
                  <c:v>46.0</c:v>
                </c:pt>
                <c:pt idx="1786">
                  <c:v>46.0</c:v>
                </c:pt>
                <c:pt idx="1787">
                  <c:v>46.0</c:v>
                </c:pt>
                <c:pt idx="1788">
                  <c:v>46.0</c:v>
                </c:pt>
                <c:pt idx="1789">
                  <c:v>46.0</c:v>
                </c:pt>
                <c:pt idx="1790">
                  <c:v>45.0</c:v>
                </c:pt>
                <c:pt idx="1791">
                  <c:v>45.0</c:v>
                </c:pt>
                <c:pt idx="1792">
                  <c:v>45.0</c:v>
                </c:pt>
                <c:pt idx="1793">
                  <c:v>45.0</c:v>
                </c:pt>
                <c:pt idx="1794">
                  <c:v>45.0</c:v>
                </c:pt>
                <c:pt idx="1795">
                  <c:v>44.0</c:v>
                </c:pt>
                <c:pt idx="1796">
                  <c:v>44.0</c:v>
                </c:pt>
                <c:pt idx="1797">
                  <c:v>44.0</c:v>
                </c:pt>
                <c:pt idx="1798">
                  <c:v>44.0</c:v>
                </c:pt>
                <c:pt idx="1799">
                  <c:v>44.0</c:v>
                </c:pt>
                <c:pt idx="1800">
                  <c:v>44.0</c:v>
                </c:pt>
                <c:pt idx="1801">
                  <c:v>44.0</c:v>
                </c:pt>
                <c:pt idx="1802">
                  <c:v>44.0</c:v>
                </c:pt>
                <c:pt idx="1803">
                  <c:v>43.0</c:v>
                </c:pt>
                <c:pt idx="1804">
                  <c:v>43.0</c:v>
                </c:pt>
                <c:pt idx="1805">
                  <c:v>43.0</c:v>
                </c:pt>
                <c:pt idx="1806">
                  <c:v>43.0</c:v>
                </c:pt>
                <c:pt idx="1807">
                  <c:v>42.0</c:v>
                </c:pt>
                <c:pt idx="1808">
                  <c:v>42.0</c:v>
                </c:pt>
                <c:pt idx="1809">
                  <c:v>42.0</c:v>
                </c:pt>
                <c:pt idx="1810">
                  <c:v>42.0</c:v>
                </c:pt>
                <c:pt idx="1811">
                  <c:v>42.0</c:v>
                </c:pt>
                <c:pt idx="1812">
                  <c:v>42.0</c:v>
                </c:pt>
                <c:pt idx="1813">
                  <c:v>42.0</c:v>
                </c:pt>
                <c:pt idx="1814">
                  <c:v>41.0</c:v>
                </c:pt>
                <c:pt idx="1815">
                  <c:v>41.0</c:v>
                </c:pt>
                <c:pt idx="1816">
                  <c:v>41.0</c:v>
                </c:pt>
                <c:pt idx="1817">
                  <c:v>41.0</c:v>
                </c:pt>
                <c:pt idx="1818">
                  <c:v>41.0</c:v>
                </c:pt>
                <c:pt idx="1819">
                  <c:v>41.0</c:v>
                </c:pt>
                <c:pt idx="1820">
                  <c:v>41.0</c:v>
                </c:pt>
                <c:pt idx="1821">
                  <c:v>40.0</c:v>
                </c:pt>
                <c:pt idx="1822">
                  <c:v>40.0</c:v>
                </c:pt>
                <c:pt idx="1823">
                  <c:v>40.0</c:v>
                </c:pt>
                <c:pt idx="1824">
                  <c:v>40.0</c:v>
                </c:pt>
                <c:pt idx="1825">
                  <c:v>40.0</c:v>
                </c:pt>
                <c:pt idx="1826">
                  <c:v>40.0</c:v>
                </c:pt>
                <c:pt idx="1827">
                  <c:v>39.0</c:v>
                </c:pt>
                <c:pt idx="1828">
                  <c:v>39.0</c:v>
                </c:pt>
                <c:pt idx="1829">
                  <c:v>39.0</c:v>
                </c:pt>
                <c:pt idx="1830">
                  <c:v>39.0</c:v>
                </c:pt>
                <c:pt idx="1831">
                  <c:v>39.0</c:v>
                </c:pt>
                <c:pt idx="1832">
                  <c:v>38.0</c:v>
                </c:pt>
                <c:pt idx="1833">
                  <c:v>38.0</c:v>
                </c:pt>
                <c:pt idx="1834">
                  <c:v>37.0</c:v>
                </c:pt>
                <c:pt idx="1835">
                  <c:v>37.0</c:v>
                </c:pt>
                <c:pt idx="1836">
                  <c:v>36.0</c:v>
                </c:pt>
                <c:pt idx="1837">
                  <c:v>36.0</c:v>
                </c:pt>
                <c:pt idx="1838">
                  <c:v>36.0</c:v>
                </c:pt>
                <c:pt idx="1839">
                  <c:v>35.0</c:v>
                </c:pt>
                <c:pt idx="1840">
                  <c:v>35.0</c:v>
                </c:pt>
                <c:pt idx="1841">
                  <c:v>35.0</c:v>
                </c:pt>
                <c:pt idx="1842">
                  <c:v>35.0</c:v>
                </c:pt>
                <c:pt idx="1843">
                  <c:v>35.0</c:v>
                </c:pt>
                <c:pt idx="1844">
                  <c:v>34.0</c:v>
                </c:pt>
                <c:pt idx="1845">
                  <c:v>34.0</c:v>
                </c:pt>
                <c:pt idx="1846">
                  <c:v>34.0</c:v>
                </c:pt>
                <c:pt idx="1847">
                  <c:v>34.0</c:v>
                </c:pt>
                <c:pt idx="1848">
                  <c:v>34.0</c:v>
                </c:pt>
                <c:pt idx="1849">
                  <c:v>34.0</c:v>
                </c:pt>
                <c:pt idx="1850">
                  <c:v>33.0</c:v>
                </c:pt>
                <c:pt idx="1851">
                  <c:v>32.0</c:v>
                </c:pt>
                <c:pt idx="1852">
                  <c:v>32.0</c:v>
                </c:pt>
                <c:pt idx="1853">
                  <c:v>31.0</c:v>
                </c:pt>
                <c:pt idx="1854">
                  <c:v>31.0</c:v>
                </c:pt>
                <c:pt idx="1855">
                  <c:v>31.0</c:v>
                </c:pt>
                <c:pt idx="1856">
                  <c:v>31.0</c:v>
                </c:pt>
                <c:pt idx="1857">
                  <c:v>31.0</c:v>
                </c:pt>
                <c:pt idx="1858">
                  <c:v>31.0</c:v>
                </c:pt>
                <c:pt idx="1859">
                  <c:v>30.0</c:v>
                </c:pt>
                <c:pt idx="1860">
                  <c:v>30.0</c:v>
                </c:pt>
                <c:pt idx="1861">
                  <c:v>30.0</c:v>
                </c:pt>
                <c:pt idx="1862">
                  <c:v>30.0</c:v>
                </c:pt>
                <c:pt idx="1863">
                  <c:v>29.0</c:v>
                </c:pt>
                <c:pt idx="1864">
                  <c:v>29.0</c:v>
                </c:pt>
                <c:pt idx="1865">
                  <c:v>29.0</c:v>
                </c:pt>
                <c:pt idx="1866">
                  <c:v>29.0</c:v>
                </c:pt>
                <c:pt idx="1867">
                  <c:v>29.0</c:v>
                </c:pt>
                <c:pt idx="1868">
                  <c:v>29.0</c:v>
                </c:pt>
                <c:pt idx="1869">
                  <c:v>29.0</c:v>
                </c:pt>
                <c:pt idx="1870">
                  <c:v>28.0</c:v>
                </c:pt>
                <c:pt idx="1871">
                  <c:v>28.0</c:v>
                </c:pt>
                <c:pt idx="1872">
                  <c:v>28.0</c:v>
                </c:pt>
                <c:pt idx="1873">
                  <c:v>28.0</c:v>
                </c:pt>
                <c:pt idx="1874">
                  <c:v>28.0</c:v>
                </c:pt>
                <c:pt idx="1875">
                  <c:v>28.0</c:v>
                </c:pt>
                <c:pt idx="1876">
                  <c:v>27.0</c:v>
                </c:pt>
                <c:pt idx="1877">
                  <c:v>27.0</c:v>
                </c:pt>
                <c:pt idx="1878">
                  <c:v>26.0</c:v>
                </c:pt>
                <c:pt idx="1879">
                  <c:v>26.0</c:v>
                </c:pt>
                <c:pt idx="1880">
                  <c:v>26.0</c:v>
                </c:pt>
                <c:pt idx="1881">
                  <c:v>25.0</c:v>
                </c:pt>
                <c:pt idx="1882">
                  <c:v>25.0</c:v>
                </c:pt>
                <c:pt idx="1883">
                  <c:v>25.0</c:v>
                </c:pt>
                <c:pt idx="1884">
                  <c:v>25.0</c:v>
                </c:pt>
                <c:pt idx="1885">
                  <c:v>24.0</c:v>
                </c:pt>
                <c:pt idx="1886">
                  <c:v>24.0</c:v>
                </c:pt>
                <c:pt idx="1887">
                  <c:v>24.0</c:v>
                </c:pt>
                <c:pt idx="1888">
                  <c:v>23.0</c:v>
                </c:pt>
                <c:pt idx="1889">
                  <c:v>23.0</c:v>
                </c:pt>
                <c:pt idx="1890">
                  <c:v>23.0</c:v>
                </c:pt>
                <c:pt idx="1891">
                  <c:v>23.0</c:v>
                </c:pt>
                <c:pt idx="1892">
                  <c:v>23.0</c:v>
                </c:pt>
                <c:pt idx="1893">
                  <c:v>23.0</c:v>
                </c:pt>
                <c:pt idx="1894">
                  <c:v>23.0</c:v>
                </c:pt>
                <c:pt idx="1895">
                  <c:v>23.0</c:v>
                </c:pt>
                <c:pt idx="1896">
                  <c:v>22.0</c:v>
                </c:pt>
                <c:pt idx="1897">
                  <c:v>22.0</c:v>
                </c:pt>
                <c:pt idx="1898">
                  <c:v>22.0</c:v>
                </c:pt>
                <c:pt idx="1899">
                  <c:v>22.0</c:v>
                </c:pt>
                <c:pt idx="1900">
                  <c:v>22.0</c:v>
                </c:pt>
                <c:pt idx="1901">
                  <c:v>21.0</c:v>
                </c:pt>
                <c:pt idx="1902">
                  <c:v>21.0</c:v>
                </c:pt>
                <c:pt idx="1903">
                  <c:v>21.0</c:v>
                </c:pt>
                <c:pt idx="1904">
                  <c:v>21.0</c:v>
                </c:pt>
                <c:pt idx="1905">
                  <c:v>20.0</c:v>
                </c:pt>
                <c:pt idx="1906">
                  <c:v>20.0</c:v>
                </c:pt>
                <c:pt idx="1907">
                  <c:v>20.0</c:v>
                </c:pt>
                <c:pt idx="1908">
                  <c:v>20.0</c:v>
                </c:pt>
                <c:pt idx="1909">
                  <c:v>20.0</c:v>
                </c:pt>
                <c:pt idx="1910">
                  <c:v>20.0</c:v>
                </c:pt>
                <c:pt idx="1911">
                  <c:v>20.0</c:v>
                </c:pt>
                <c:pt idx="1912">
                  <c:v>19.0</c:v>
                </c:pt>
                <c:pt idx="1913">
                  <c:v>19.0</c:v>
                </c:pt>
                <c:pt idx="1914">
                  <c:v>19.0</c:v>
                </c:pt>
                <c:pt idx="1915">
                  <c:v>19.0</c:v>
                </c:pt>
                <c:pt idx="1916">
                  <c:v>19.0</c:v>
                </c:pt>
                <c:pt idx="1917">
                  <c:v>19.0</c:v>
                </c:pt>
                <c:pt idx="1918">
                  <c:v>19.0</c:v>
                </c:pt>
                <c:pt idx="1919">
                  <c:v>18.0</c:v>
                </c:pt>
                <c:pt idx="1920">
                  <c:v>18.0</c:v>
                </c:pt>
                <c:pt idx="1921">
                  <c:v>18.0</c:v>
                </c:pt>
                <c:pt idx="1922">
                  <c:v>18.0</c:v>
                </c:pt>
                <c:pt idx="1923">
                  <c:v>18.0</c:v>
                </c:pt>
                <c:pt idx="1924">
                  <c:v>17.0</c:v>
                </c:pt>
                <c:pt idx="1925">
                  <c:v>17.0</c:v>
                </c:pt>
                <c:pt idx="1926">
                  <c:v>16.0</c:v>
                </c:pt>
                <c:pt idx="1927">
                  <c:v>16.0</c:v>
                </c:pt>
                <c:pt idx="1928">
                  <c:v>16.0</c:v>
                </c:pt>
                <c:pt idx="1929">
                  <c:v>16.0</c:v>
                </c:pt>
                <c:pt idx="1930">
                  <c:v>16.0</c:v>
                </c:pt>
                <c:pt idx="1931">
                  <c:v>16.0</c:v>
                </c:pt>
                <c:pt idx="1932">
                  <c:v>16.0</c:v>
                </c:pt>
                <c:pt idx="1933">
                  <c:v>15.0</c:v>
                </c:pt>
                <c:pt idx="1934">
                  <c:v>15.0</c:v>
                </c:pt>
                <c:pt idx="1935">
                  <c:v>15.0</c:v>
                </c:pt>
                <c:pt idx="1936">
                  <c:v>15.0</c:v>
                </c:pt>
                <c:pt idx="1937">
                  <c:v>15.0</c:v>
                </c:pt>
                <c:pt idx="1938">
                  <c:v>14.0</c:v>
                </c:pt>
                <c:pt idx="1939">
                  <c:v>14.0</c:v>
                </c:pt>
                <c:pt idx="1940">
                  <c:v>13.0</c:v>
                </c:pt>
                <c:pt idx="1941">
                  <c:v>13.0</c:v>
                </c:pt>
                <c:pt idx="1942">
                  <c:v>13.0</c:v>
                </c:pt>
                <c:pt idx="1943">
                  <c:v>13.0</c:v>
                </c:pt>
                <c:pt idx="1944">
                  <c:v>12.0</c:v>
                </c:pt>
                <c:pt idx="1945">
                  <c:v>12.0</c:v>
                </c:pt>
                <c:pt idx="1946">
                  <c:v>12.0</c:v>
                </c:pt>
                <c:pt idx="1947">
                  <c:v>12.0</c:v>
                </c:pt>
                <c:pt idx="1948">
                  <c:v>12.0</c:v>
                </c:pt>
                <c:pt idx="1949">
                  <c:v>11.0</c:v>
                </c:pt>
                <c:pt idx="1950">
                  <c:v>11.0</c:v>
                </c:pt>
                <c:pt idx="1951">
                  <c:v>11.0</c:v>
                </c:pt>
                <c:pt idx="1952">
                  <c:v>11.0</c:v>
                </c:pt>
                <c:pt idx="1953">
                  <c:v>11.0</c:v>
                </c:pt>
                <c:pt idx="1954">
                  <c:v>11.0</c:v>
                </c:pt>
                <c:pt idx="1955">
                  <c:v>10.0</c:v>
                </c:pt>
                <c:pt idx="1956">
                  <c:v>10.0</c:v>
                </c:pt>
                <c:pt idx="1957">
                  <c:v>10.0</c:v>
                </c:pt>
                <c:pt idx="1958">
                  <c:v>10.0</c:v>
                </c:pt>
                <c:pt idx="1959">
                  <c:v>10.0</c:v>
                </c:pt>
                <c:pt idx="1960">
                  <c:v>10.0</c:v>
                </c:pt>
                <c:pt idx="1961">
                  <c:v>10.0</c:v>
                </c:pt>
                <c:pt idx="1962">
                  <c:v>9.0</c:v>
                </c:pt>
                <c:pt idx="1963">
                  <c:v>9.0</c:v>
                </c:pt>
                <c:pt idx="1964">
                  <c:v>9.0</c:v>
                </c:pt>
                <c:pt idx="1965">
                  <c:v>8.0</c:v>
                </c:pt>
                <c:pt idx="1966">
                  <c:v>8.0</c:v>
                </c:pt>
                <c:pt idx="1967">
                  <c:v>8.0</c:v>
                </c:pt>
                <c:pt idx="1968">
                  <c:v>8.0</c:v>
                </c:pt>
                <c:pt idx="1969">
                  <c:v>7.0</c:v>
                </c:pt>
                <c:pt idx="1970">
                  <c:v>7.0</c:v>
                </c:pt>
                <c:pt idx="1971">
                  <c:v>7.0</c:v>
                </c:pt>
                <c:pt idx="1972">
                  <c:v>7.0</c:v>
                </c:pt>
                <c:pt idx="1973">
                  <c:v>7.0</c:v>
                </c:pt>
                <c:pt idx="1974">
                  <c:v>7.0</c:v>
                </c:pt>
                <c:pt idx="1975">
                  <c:v>6.0</c:v>
                </c:pt>
                <c:pt idx="1976">
                  <c:v>6.0</c:v>
                </c:pt>
                <c:pt idx="1977">
                  <c:v>5.0</c:v>
                </c:pt>
                <c:pt idx="1978">
                  <c:v>5.0</c:v>
                </c:pt>
                <c:pt idx="1979">
                  <c:v>5.0</c:v>
                </c:pt>
                <c:pt idx="1980">
                  <c:v>4.0</c:v>
                </c:pt>
                <c:pt idx="1981">
                  <c:v>4.0</c:v>
                </c:pt>
                <c:pt idx="1982">
                  <c:v>3.0</c:v>
                </c:pt>
                <c:pt idx="1983">
                  <c:v>2.0</c:v>
                </c:pt>
                <c:pt idx="1984">
                  <c:v>2.0</c:v>
                </c:pt>
                <c:pt idx="1985">
                  <c:v>2.0</c:v>
                </c:pt>
                <c:pt idx="1986">
                  <c:v>2.0</c:v>
                </c:pt>
                <c:pt idx="1987">
                  <c:v>2.0</c:v>
                </c:pt>
                <c:pt idx="1988">
                  <c:v>1.0</c:v>
                </c:pt>
                <c:pt idx="1989">
                  <c:v>1.0</c:v>
                </c:pt>
                <c:pt idx="1990">
                  <c:v>1.0</c:v>
                </c:pt>
                <c:pt idx="1991">
                  <c:v>1.0</c:v>
                </c:pt>
                <c:pt idx="1992">
                  <c:v>1.0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-1.0</c:v>
                </c:pt>
                <c:pt idx="2006">
                  <c:v>-1.0</c:v>
                </c:pt>
                <c:pt idx="2007">
                  <c:v>-1.0</c:v>
                </c:pt>
                <c:pt idx="2008">
                  <c:v>-1.0</c:v>
                </c:pt>
                <c:pt idx="2009">
                  <c:v>-1.0</c:v>
                </c:pt>
                <c:pt idx="2010">
                  <c:v>-1.0</c:v>
                </c:pt>
                <c:pt idx="2011">
                  <c:v>-1.0</c:v>
                </c:pt>
                <c:pt idx="2012">
                  <c:v>-1.0</c:v>
                </c:pt>
                <c:pt idx="2013">
                  <c:v>-2.0</c:v>
                </c:pt>
                <c:pt idx="2014">
                  <c:v>-2.0</c:v>
                </c:pt>
                <c:pt idx="2015">
                  <c:v>-2.0</c:v>
                </c:pt>
                <c:pt idx="2016">
                  <c:v>-2.0</c:v>
                </c:pt>
                <c:pt idx="2017">
                  <c:v>-2.0</c:v>
                </c:pt>
                <c:pt idx="2018">
                  <c:v>-2.0</c:v>
                </c:pt>
                <c:pt idx="2019">
                  <c:v>-2.0</c:v>
                </c:pt>
                <c:pt idx="2020">
                  <c:v>-2.0</c:v>
                </c:pt>
                <c:pt idx="2021">
                  <c:v>-2.0</c:v>
                </c:pt>
                <c:pt idx="2022">
                  <c:v>-3.0</c:v>
                </c:pt>
                <c:pt idx="2023">
                  <c:v>-3.0</c:v>
                </c:pt>
                <c:pt idx="2024">
                  <c:v>-3.0</c:v>
                </c:pt>
                <c:pt idx="2025">
                  <c:v>-3.0</c:v>
                </c:pt>
                <c:pt idx="2026">
                  <c:v>-3.0</c:v>
                </c:pt>
                <c:pt idx="2027">
                  <c:v>-3.0</c:v>
                </c:pt>
                <c:pt idx="2028">
                  <c:v>-4.0</c:v>
                </c:pt>
                <c:pt idx="2029">
                  <c:v>-4.0</c:v>
                </c:pt>
                <c:pt idx="2030">
                  <c:v>-4.0</c:v>
                </c:pt>
                <c:pt idx="2031">
                  <c:v>-4.0</c:v>
                </c:pt>
                <c:pt idx="2032">
                  <c:v>-4.0</c:v>
                </c:pt>
                <c:pt idx="2033">
                  <c:v>-5.0</c:v>
                </c:pt>
                <c:pt idx="2034">
                  <c:v>-5.0</c:v>
                </c:pt>
                <c:pt idx="2035">
                  <c:v>-5.0</c:v>
                </c:pt>
                <c:pt idx="2036">
                  <c:v>-6.0</c:v>
                </c:pt>
                <c:pt idx="2037">
                  <c:v>-6.0</c:v>
                </c:pt>
                <c:pt idx="2038">
                  <c:v>-6.0</c:v>
                </c:pt>
                <c:pt idx="2039">
                  <c:v>-6.0</c:v>
                </c:pt>
                <c:pt idx="2040">
                  <c:v>-8.0</c:v>
                </c:pt>
                <c:pt idx="2041">
                  <c:v>-8.0</c:v>
                </c:pt>
                <c:pt idx="2042">
                  <c:v>-8.0</c:v>
                </c:pt>
                <c:pt idx="2043">
                  <c:v>-8.0</c:v>
                </c:pt>
                <c:pt idx="2044">
                  <c:v>-8.0</c:v>
                </c:pt>
                <c:pt idx="2045">
                  <c:v>-9.0</c:v>
                </c:pt>
                <c:pt idx="2046">
                  <c:v>-9.0</c:v>
                </c:pt>
                <c:pt idx="2047">
                  <c:v>-10.0</c:v>
                </c:pt>
                <c:pt idx="2048">
                  <c:v>-10.0</c:v>
                </c:pt>
                <c:pt idx="2049">
                  <c:v>-10.0</c:v>
                </c:pt>
                <c:pt idx="2050">
                  <c:v>-10.0</c:v>
                </c:pt>
                <c:pt idx="2051">
                  <c:v>-10.0</c:v>
                </c:pt>
                <c:pt idx="2052">
                  <c:v>-10.0</c:v>
                </c:pt>
                <c:pt idx="2053">
                  <c:v>-11.0</c:v>
                </c:pt>
                <c:pt idx="2054">
                  <c:v>-11.0</c:v>
                </c:pt>
                <c:pt idx="2055">
                  <c:v>-11.0</c:v>
                </c:pt>
                <c:pt idx="2056">
                  <c:v>-11.0</c:v>
                </c:pt>
                <c:pt idx="2057">
                  <c:v>-12.0</c:v>
                </c:pt>
                <c:pt idx="2058">
                  <c:v>-14.0</c:v>
                </c:pt>
                <c:pt idx="2059">
                  <c:v>-15.0</c:v>
                </c:pt>
                <c:pt idx="2060">
                  <c:v>-15.0</c:v>
                </c:pt>
                <c:pt idx="2061">
                  <c:v>-15.0</c:v>
                </c:pt>
                <c:pt idx="2062">
                  <c:v>-16.0</c:v>
                </c:pt>
                <c:pt idx="2063">
                  <c:v>-16.0</c:v>
                </c:pt>
                <c:pt idx="2064">
                  <c:v>-16.0</c:v>
                </c:pt>
                <c:pt idx="2065">
                  <c:v>-16.0</c:v>
                </c:pt>
                <c:pt idx="2066">
                  <c:v>-16.0</c:v>
                </c:pt>
                <c:pt idx="2067">
                  <c:v>-17.0</c:v>
                </c:pt>
                <c:pt idx="2068">
                  <c:v>-17.0</c:v>
                </c:pt>
                <c:pt idx="2069">
                  <c:v>-17.0</c:v>
                </c:pt>
                <c:pt idx="2070">
                  <c:v>-17.0</c:v>
                </c:pt>
                <c:pt idx="2071">
                  <c:v>-17.0</c:v>
                </c:pt>
                <c:pt idx="2072">
                  <c:v>-17.0</c:v>
                </c:pt>
                <c:pt idx="2073">
                  <c:v>-18.0</c:v>
                </c:pt>
                <c:pt idx="2074">
                  <c:v>-18.0</c:v>
                </c:pt>
                <c:pt idx="2075">
                  <c:v>-18.0</c:v>
                </c:pt>
                <c:pt idx="2076">
                  <c:v>-18.0</c:v>
                </c:pt>
                <c:pt idx="2077">
                  <c:v>-18.0</c:v>
                </c:pt>
                <c:pt idx="2078">
                  <c:v>-19.0</c:v>
                </c:pt>
                <c:pt idx="2079">
                  <c:v>-19.0</c:v>
                </c:pt>
                <c:pt idx="2080">
                  <c:v>-19.0</c:v>
                </c:pt>
                <c:pt idx="2081">
                  <c:v>-20.0</c:v>
                </c:pt>
                <c:pt idx="2082">
                  <c:v>-20.0</c:v>
                </c:pt>
                <c:pt idx="2083">
                  <c:v>-20.0</c:v>
                </c:pt>
                <c:pt idx="2084">
                  <c:v>-21.0</c:v>
                </c:pt>
                <c:pt idx="2085">
                  <c:v>-21.0</c:v>
                </c:pt>
                <c:pt idx="2086">
                  <c:v>-22.0</c:v>
                </c:pt>
                <c:pt idx="2087">
                  <c:v>-22.0</c:v>
                </c:pt>
                <c:pt idx="2088">
                  <c:v>-22.0</c:v>
                </c:pt>
                <c:pt idx="2089">
                  <c:v>-22.0</c:v>
                </c:pt>
                <c:pt idx="2090">
                  <c:v>-23.0</c:v>
                </c:pt>
                <c:pt idx="2091">
                  <c:v>-23.0</c:v>
                </c:pt>
                <c:pt idx="2092">
                  <c:v>-23.0</c:v>
                </c:pt>
                <c:pt idx="2093">
                  <c:v>-23.0</c:v>
                </c:pt>
                <c:pt idx="2094">
                  <c:v>-23.0</c:v>
                </c:pt>
                <c:pt idx="2095">
                  <c:v>-23.0</c:v>
                </c:pt>
                <c:pt idx="2096">
                  <c:v>-24.0</c:v>
                </c:pt>
                <c:pt idx="2097">
                  <c:v>-24.0</c:v>
                </c:pt>
                <c:pt idx="2098">
                  <c:v>-24.0</c:v>
                </c:pt>
                <c:pt idx="2099">
                  <c:v>-24.0</c:v>
                </c:pt>
                <c:pt idx="2100">
                  <c:v>-24.0</c:v>
                </c:pt>
                <c:pt idx="2101">
                  <c:v>-24.0</c:v>
                </c:pt>
                <c:pt idx="2102">
                  <c:v>-25.0</c:v>
                </c:pt>
                <c:pt idx="2103">
                  <c:v>-25.0</c:v>
                </c:pt>
                <c:pt idx="2104">
                  <c:v>-25.0</c:v>
                </c:pt>
                <c:pt idx="2105">
                  <c:v>-26.0</c:v>
                </c:pt>
                <c:pt idx="2106">
                  <c:v>-26.0</c:v>
                </c:pt>
                <c:pt idx="2107">
                  <c:v>-26.0</c:v>
                </c:pt>
                <c:pt idx="2108">
                  <c:v>-26.0</c:v>
                </c:pt>
                <c:pt idx="2109">
                  <c:v>-26.0</c:v>
                </c:pt>
                <c:pt idx="2110">
                  <c:v>-27.0</c:v>
                </c:pt>
                <c:pt idx="2111">
                  <c:v>-27.0</c:v>
                </c:pt>
                <c:pt idx="2112">
                  <c:v>-27.0</c:v>
                </c:pt>
                <c:pt idx="2113">
                  <c:v>-27.0</c:v>
                </c:pt>
                <c:pt idx="2114">
                  <c:v>-28.0</c:v>
                </c:pt>
                <c:pt idx="2115">
                  <c:v>-28.0</c:v>
                </c:pt>
                <c:pt idx="2116">
                  <c:v>-28.0</c:v>
                </c:pt>
                <c:pt idx="2117">
                  <c:v>-29.0</c:v>
                </c:pt>
                <c:pt idx="2118">
                  <c:v>-29.0</c:v>
                </c:pt>
                <c:pt idx="2119">
                  <c:v>-30.0</c:v>
                </c:pt>
                <c:pt idx="2120">
                  <c:v>-30.0</c:v>
                </c:pt>
                <c:pt idx="2121">
                  <c:v>-30.0</c:v>
                </c:pt>
                <c:pt idx="2122">
                  <c:v>-30.0</c:v>
                </c:pt>
                <c:pt idx="2123">
                  <c:v>-31.0</c:v>
                </c:pt>
                <c:pt idx="2124">
                  <c:v>-31.0</c:v>
                </c:pt>
                <c:pt idx="2125">
                  <c:v>-31.0</c:v>
                </c:pt>
                <c:pt idx="2126">
                  <c:v>-31.0</c:v>
                </c:pt>
                <c:pt idx="2127">
                  <c:v>-32.0</c:v>
                </c:pt>
                <c:pt idx="2128">
                  <c:v>-32.0</c:v>
                </c:pt>
                <c:pt idx="2129">
                  <c:v>-33.0</c:v>
                </c:pt>
                <c:pt idx="2130">
                  <c:v>-33.0</c:v>
                </c:pt>
                <c:pt idx="2131">
                  <c:v>-33.0</c:v>
                </c:pt>
                <c:pt idx="2132">
                  <c:v>-34.0</c:v>
                </c:pt>
                <c:pt idx="2133">
                  <c:v>-34.0</c:v>
                </c:pt>
                <c:pt idx="2134">
                  <c:v>-35.0</c:v>
                </c:pt>
                <c:pt idx="2135">
                  <c:v>-35.0</c:v>
                </c:pt>
                <c:pt idx="2136">
                  <c:v>-35.0</c:v>
                </c:pt>
                <c:pt idx="2137">
                  <c:v>-35.0</c:v>
                </c:pt>
                <c:pt idx="2138">
                  <c:v>-35.0</c:v>
                </c:pt>
                <c:pt idx="2139">
                  <c:v>-35.0</c:v>
                </c:pt>
                <c:pt idx="2140">
                  <c:v>-35.0</c:v>
                </c:pt>
                <c:pt idx="2141">
                  <c:v>-35.0</c:v>
                </c:pt>
                <c:pt idx="2142">
                  <c:v>-36.0</c:v>
                </c:pt>
                <c:pt idx="2143">
                  <c:v>-36.0</c:v>
                </c:pt>
                <c:pt idx="2144">
                  <c:v>-36.0</c:v>
                </c:pt>
                <c:pt idx="2145">
                  <c:v>-36.0</c:v>
                </c:pt>
                <c:pt idx="2146">
                  <c:v>-37.0</c:v>
                </c:pt>
                <c:pt idx="2147">
                  <c:v>-37.0</c:v>
                </c:pt>
                <c:pt idx="2148">
                  <c:v>-37.0</c:v>
                </c:pt>
                <c:pt idx="2149">
                  <c:v>-37.0</c:v>
                </c:pt>
                <c:pt idx="2150">
                  <c:v>-38.0</c:v>
                </c:pt>
                <c:pt idx="2151">
                  <c:v>-38.0</c:v>
                </c:pt>
                <c:pt idx="2152">
                  <c:v>-38.0</c:v>
                </c:pt>
                <c:pt idx="2153">
                  <c:v>-38.0</c:v>
                </c:pt>
                <c:pt idx="2154">
                  <c:v>-39.0</c:v>
                </c:pt>
                <c:pt idx="2155">
                  <c:v>-39.0</c:v>
                </c:pt>
                <c:pt idx="2156">
                  <c:v>-39.0</c:v>
                </c:pt>
                <c:pt idx="2157">
                  <c:v>-39.0</c:v>
                </c:pt>
                <c:pt idx="2158">
                  <c:v>-40.0</c:v>
                </c:pt>
                <c:pt idx="2159">
                  <c:v>-40.0</c:v>
                </c:pt>
                <c:pt idx="2160">
                  <c:v>-40.0</c:v>
                </c:pt>
                <c:pt idx="2161">
                  <c:v>-40.0</c:v>
                </c:pt>
                <c:pt idx="2162">
                  <c:v>-41.0</c:v>
                </c:pt>
                <c:pt idx="2163">
                  <c:v>-41.0</c:v>
                </c:pt>
                <c:pt idx="2164">
                  <c:v>-41.0</c:v>
                </c:pt>
                <c:pt idx="2165">
                  <c:v>-42.0</c:v>
                </c:pt>
                <c:pt idx="2166">
                  <c:v>-42.0</c:v>
                </c:pt>
                <c:pt idx="2167">
                  <c:v>-42.0</c:v>
                </c:pt>
                <c:pt idx="2168">
                  <c:v>-42.0</c:v>
                </c:pt>
                <c:pt idx="2169">
                  <c:v>-42.0</c:v>
                </c:pt>
                <c:pt idx="2170">
                  <c:v>-42.0</c:v>
                </c:pt>
                <c:pt idx="2171">
                  <c:v>-43.0</c:v>
                </c:pt>
                <c:pt idx="2172">
                  <c:v>-43.0</c:v>
                </c:pt>
                <c:pt idx="2173">
                  <c:v>-43.0</c:v>
                </c:pt>
                <c:pt idx="2174">
                  <c:v>-43.0</c:v>
                </c:pt>
                <c:pt idx="2175">
                  <c:v>-43.0</c:v>
                </c:pt>
                <c:pt idx="2176">
                  <c:v>-43.0</c:v>
                </c:pt>
                <c:pt idx="2177">
                  <c:v>-44.0</c:v>
                </c:pt>
                <c:pt idx="2178">
                  <c:v>-44.0</c:v>
                </c:pt>
                <c:pt idx="2179">
                  <c:v>-44.0</c:v>
                </c:pt>
                <c:pt idx="2180">
                  <c:v>-45.0</c:v>
                </c:pt>
                <c:pt idx="2181">
                  <c:v>-45.0</c:v>
                </c:pt>
                <c:pt idx="2182">
                  <c:v>-45.0</c:v>
                </c:pt>
                <c:pt idx="2183">
                  <c:v>-45.0</c:v>
                </c:pt>
                <c:pt idx="2184">
                  <c:v>-46.0</c:v>
                </c:pt>
                <c:pt idx="2185">
                  <c:v>-46.0</c:v>
                </c:pt>
                <c:pt idx="2186">
                  <c:v>-46.0</c:v>
                </c:pt>
                <c:pt idx="2187">
                  <c:v>-46.0</c:v>
                </c:pt>
                <c:pt idx="2188">
                  <c:v>-46.0</c:v>
                </c:pt>
                <c:pt idx="2189">
                  <c:v>-46.0</c:v>
                </c:pt>
                <c:pt idx="2190">
                  <c:v>-47.0</c:v>
                </c:pt>
                <c:pt idx="2191">
                  <c:v>-47.0</c:v>
                </c:pt>
                <c:pt idx="2192">
                  <c:v>-47.0</c:v>
                </c:pt>
                <c:pt idx="2193">
                  <c:v>-47.0</c:v>
                </c:pt>
                <c:pt idx="2194">
                  <c:v>-48.0</c:v>
                </c:pt>
                <c:pt idx="2195">
                  <c:v>-48.0</c:v>
                </c:pt>
                <c:pt idx="2196">
                  <c:v>-48.0</c:v>
                </c:pt>
                <c:pt idx="2197">
                  <c:v>-48.0</c:v>
                </c:pt>
                <c:pt idx="2198">
                  <c:v>-49.0</c:v>
                </c:pt>
                <c:pt idx="2199">
                  <c:v>-49.0</c:v>
                </c:pt>
                <c:pt idx="2200">
                  <c:v>-49.0</c:v>
                </c:pt>
                <c:pt idx="2201">
                  <c:v>-49.0</c:v>
                </c:pt>
                <c:pt idx="2202">
                  <c:v>-49.0</c:v>
                </c:pt>
                <c:pt idx="2203">
                  <c:v>-49.0</c:v>
                </c:pt>
                <c:pt idx="2204">
                  <c:v>-50.0</c:v>
                </c:pt>
                <c:pt idx="2205">
                  <c:v>-51.0</c:v>
                </c:pt>
                <c:pt idx="2206">
                  <c:v>-51.0</c:v>
                </c:pt>
                <c:pt idx="2207">
                  <c:v>-51.0</c:v>
                </c:pt>
                <c:pt idx="2208">
                  <c:v>-51.0</c:v>
                </c:pt>
                <c:pt idx="2209">
                  <c:v>-51.0</c:v>
                </c:pt>
                <c:pt idx="2210">
                  <c:v>-51.0</c:v>
                </c:pt>
                <c:pt idx="2211">
                  <c:v>-52.0</c:v>
                </c:pt>
                <c:pt idx="2212">
                  <c:v>-52.0</c:v>
                </c:pt>
                <c:pt idx="2213">
                  <c:v>-52.0</c:v>
                </c:pt>
                <c:pt idx="2214">
                  <c:v>-52.0</c:v>
                </c:pt>
                <c:pt idx="2215">
                  <c:v>-53.0</c:v>
                </c:pt>
                <c:pt idx="2216">
                  <c:v>-53.0</c:v>
                </c:pt>
                <c:pt idx="2217">
                  <c:v>-53.0</c:v>
                </c:pt>
                <c:pt idx="2218">
                  <c:v>-53.0</c:v>
                </c:pt>
                <c:pt idx="2219">
                  <c:v>-53.0</c:v>
                </c:pt>
                <c:pt idx="2220">
                  <c:v>-53.0</c:v>
                </c:pt>
                <c:pt idx="2221">
                  <c:v>-54.0</c:v>
                </c:pt>
                <c:pt idx="2222">
                  <c:v>-54.0</c:v>
                </c:pt>
                <c:pt idx="2223">
                  <c:v>-54.0</c:v>
                </c:pt>
                <c:pt idx="2224">
                  <c:v>-55.0</c:v>
                </c:pt>
                <c:pt idx="2225">
                  <c:v>-55.0</c:v>
                </c:pt>
                <c:pt idx="2226">
                  <c:v>-56.0</c:v>
                </c:pt>
                <c:pt idx="2227">
                  <c:v>-56.0</c:v>
                </c:pt>
                <c:pt idx="2228">
                  <c:v>-56.0</c:v>
                </c:pt>
                <c:pt idx="2229">
                  <c:v>-56.0</c:v>
                </c:pt>
                <c:pt idx="2230">
                  <c:v>-56.0</c:v>
                </c:pt>
                <c:pt idx="2231">
                  <c:v>-57.0</c:v>
                </c:pt>
                <c:pt idx="2232">
                  <c:v>-57.0</c:v>
                </c:pt>
                <c:pt idx="2233">
                  <c:v>-58.0</c:v>
                </c:pt>
                <c:pt idx="2234">
                  <c:v>-58.0</c:v>
                </c:pt>
                <c:pt idx="2235">
                  <c:v>-58.0</c:v>
                </c:pt>
                <c:pt idx="2236">
                  <c:v>-58.0</c:v>
                </c:pt>
                <c:pt idx="2237">
                  <c:v>-59.0</c:v>
                </c:pt>
                <c:pt idx="2238">
                  <c:v>-59.0</c:v>
                </c:pt>
                <c:pt idx="2239">
                  <c:v>-61.0</c:v>
                </c:pt>
                <c:pt idx="2240">
                  <c:v>-61.0</c:v>
                </c:pt>
                <c:pt idx="2241">
                  <c:v>-61.0</c:v>
                </c:pt>
                <c:pt idx="2242">
                  <c:v>-61.0</c:v>
                </c:pt>
                <c:pt idx="2243">
                  <c:v>-61.0</c:v>
                </c:pt>
                <c:pt idx="2244">
                  <c:v>-62.0</c:v>
                </c:pt>
                <c:pt idx="2245">
                  <c:v>-62.0</c:v>
                </c:pt>
                <c:pt idx="2246">
                  <c:v>-62.0</c:v>
                </c:pt>
                <c:pt idx="2247">
                  <c:v>-62.0</c:v>
                </c:pt>
                <c:pt idx="2248">
                  <c:v>-62.0</c:v>
                </c:pt>
                <c:pt idx="2249">
                  <c:v>-62.0</c:v>
                </c:pt>
                <c:pt idx="2250">
                  <c:v>-63.0</c:v>
                </c:pt>
                <c:pt idx="2251">
                  <c:v>-63.0</c:v>
                </c:pt>
                <c:pt idx="2252">
                  <c:v>-64.0</c:v>
                </c:pt>
                <c:pt idx="2253">
                  <c:v>-64.0</c:v>
                </c:pt>
                <c:pt idx="2254">
                  <c:v>-65.0</c:v>
                </c:pt>
                <c:pt idx="2255">
                  <c:v>-65.0</c:v>
                </c:pt>
                <c:pt idx="2256">
                  <c:v>-65.0</c:v>
                </c:pt>
                <c:pt idx="2257">
                  <c:v>-65.0</c:v>
                </c:pt>
                <c:pt idx="2258">
                  <c:v>-66.0</c:v>
                </c:pt>
                <c:pt idx="2259">
                  <c:v>-66.0</c:v>
                </c:pt>
                <c:pt idx="2260">
                  <c:v>-67.0</c:v>
                </c:pt>
                <c:pt idx="2261">
                  <c:v>-67.0</c:v>
                </c:pt>
                <c:pt idx="2262">
                  <c:v>-67.0</c:v>
                </c:pt>
                <c:pt idx="2263">
                  <c:v>-68.0</c:v>
                </c:pt>
                <c:pt idx="2264">
                  <c:v>-69.0</c:v>
                </c:pt>
                <c:pt idx="2265">
                  <c:v>-69.0</c:v>
                </c:pt>
                <c:pt idx="2266">
                  <c:v>-69.0</c:v>
                </c:pt>
                <c:pt idx="2267">
                  <c:v>-69.0</c:v>
                </c:pt>
                <c:pt idx="2268">
                  <c:v>-69.0</c:v>
                </c:pt>
                <c:pt idx="2269">
                  <c:v>-69.0</c:v>
                </c:pt>
                <c:pt idx="2270">
                  <c:v>-69.0</c:v>
                </c:pt>
                <c:pt idx="2271">
                  <c:v>-70.0</c:v>
                </c:pt>
                <c:pt idx="2272">
                  <c:v>-70.0</c:v>
                </c:pt>
                <c:pt idx="2273">
                  <c:v>-70.0</c:v>
                </c:pt>
                <c:pt idx="2274">
                  <c:v>-71.0</c:v>
                </c:pt>
                <c:pt idx="2275">
                  <c:v>-71.0</c:v>
                </c:pt>
                <c:pt idx="2276">
                  <c:v>-72.0</c:v>
                </c:pt>
                <c:pt idx="2277">
                  <c:v>-73.0</c:v>
                </c:pt>
                <c:pt idx="2278">
                  <c:v>-73.0</c:v>
                </c:pt>
                <c:pt idx="2279">
                  <c:v>-73.0</c:v>
                </c:pt>
                <c:pt idx="2280">
                  <c:v>-73.0</c:v>
                </c:pt>
                <c:pt idx="2281">
                  <c:v>-74.0</c:v>
                </c:pt>
                <c:pt idx="2282">
                  <c:v>-74.0</c:v>
                </c:pt>
                <c:pt idx="2283">
                  <c:v>-74.0</c:v>
                </c:pt>
                <c:pt idx="2284">
                  <c:v>-74.0</c:v>
                </c:pt>
                <c:pt idx="2285">
                  <c:v>-74.0</c:v>
                </c:pt>
                <c:pt idx="2286">
                  <c:v>-74.0</c:v>
                </c:pt>
                <c:pt idx="2287">
                  <c:v>-74.0</c:v>
                </c:pt>
                <c:pt idx="2288">
                  <c:v>-75.0</c:v>
                </c:pt>
                <c:pt idx="2289">
                  <c:v>-75.0</c:v>
                </c:pt>
                <c:pt idx="2290">
                  <c:v>-75.0</c:v>
                </c:pt>
                <c:pt idx="2291">
                  <c:v>-76.0</c:v>
                </c:pt>
                <c:pt idx="2292">
                  <c:v>-76.0</c:v>
                </c:pt>
                <c:pt idx="2293">
                  <c:v>-76.0</c:v>
                </c:pt>
                <c:pt idx="2294">
                  <c:v>-76.0</c:v>
                </c:pt>
                <c:pt idx="2295">
                  <c:v>-76.0</c:v>
                </c:pt>
                <c:pt idx="2296">
                  <c:v>-77.0</c:v>
                </c:pt>
                <c:pt idx="2297">
                  <c:v>-77.0</c:v>
                </c:pt>
                <c:pt idx="2298">
                  <c:v>-79.0</c:v>
                </c:pt>
                <c:pt idx="2299">
                  <c:v>-79.0</c:v>
                </c:pt>
                <c:pt idx="2300">
                  <c:v>-79.0</c:v>
                </c:pt>
                <c:pt idx="2301">
                  <c:v>-80.0</c:v>
                </c:pt>
                <c:pt idx="2302">
                  <c:v>-80.0</c:v>
                </c:pt>
                <c:pt idx="2303">
                  <c:v>-80.0</c:v>
                </c:pt>
                <c:pt idx="2304">
                  <c:v>-81.0</c:v>
                </c:pt>
                <c:pt idx="2305">
                  <c:v>-81.0</c:v>
                </c:pt>
                <c:pt idx="2306">
                  <c:v>-81.0</c:v>
                </c:pt>
                <c:pt idx="2307">
                  <c:v>-82.0</c:v>
                </c:pt>
                <c:pt idx="2308">
                  <c:v>-82.0</c:v>
                </c:pt>
                <c:pt idx="2309">
                  <c:v>-83.0</c:v>
                </c:pt>
                <c:pt idx="2310">
                  <c:v>-83.0</c:v>
                </c:pt>
                <c:pt idx="2311">
                  <c:v>-84.0</c:v>
                </c:pt>
                <c:pt idx="2312">
                  <c:v>-84.0</c:v>
                </c:pt>
                <c:pt idx="2313">
                  <c:v>-84.0</c:v>
                </c:pt>
                <c:pt idx="2314">
                  <c:v>-84.0</c:v>
                </c:pt>
                <c:pt idx="2315">
                  <c:v>-85.0</c:v>
                </c:pt>
                <c:pt idx="2316">
                  <c:v>-85.0</c:v>
                </c:pt>
                <c:pt idx="2317">
                  <c:v>-86.0</c:v>
                </c:pt>
                <c:pt idx="2318">
                  <c:v>-87.0</c:v>
                </c:pt>
                <c:pt idx="2319">
                  <c:v>-87.0</c:v>
                </c:pt>
                <c:pt idx="2320">
                  <c:v>-88.0</c:v>
                </c:pt>
                <c:pt idx="2321">
                  <c:v>-88.0</c:v>
                </c:pt>
                <c:pt idx="2322">
                  <c:v>-88.0</c:v>
                </c:pt>
                <c:pt idx="2323">
                  <c:v>-89.0</c:v>
                </c:pt>
                <c:pt idx="2324">
                  <c:v>-90.0</c:v>
                </c:pt>
                <c:pt idx="2325">
                  <c:v>-90.0</c:v>
                </c:pt>
                <c:pt idx="2326">
                  <c:v>-90.0</c:v>
                </c:pt>
                <c:pt idx="2327">
                  <c:v>-91.0</c:v>
                </c:pt>
                <c:pt idx="2328">
                  <c:v>-91.0</c:v>
                </c:pt>
                <c:pt idx="2329">
                  <c:v>-91.0</c:v>
                </c:pt>
                <c:pt idx="2330">
                  <c:v>-91.0</c:v>
                </c:pt>
                <c:pt idx="2331">
                  <c:v>-91.0</c:v>
                </c:pt>
                <c:pt idx="2332">
                  <c:v>-92.0</c:v>
                </c:pt>
                <c:pt idx="2333">
                  <c:v>-92.0</c:v>
                </c:pt>
                <c:pt idx="2334">
                  <c:v>-92.0</c:v>
                </c:pt>
                <c:pt idx="2335">
                  <c:v>-93.0</c:v>
                </c:pt>
                <c:pt idx="2336">
                  <c:v>-93.0</c:v>
                </c:pt>
                <c:pt idx="2337">
                  <c:v>-93.0</c:v>
                </c:pt>
                <c:pt idx="2338">
                  <c:v>-94.0</c:v>
                </c:pt>
                <c:pt idx="2339">
                  <c:v>-94.0</c:v>
                </c:pt>
                <c:pt idx="2340">
                  <c:v>-95.0</c:v>
                </c:pt>
                <c:pt idx="2341">
                  <c:v>-95.0</c:v>
                </c:pt>
                <c:pt idx="2342">
                  <c:v>-95.0</c:v>
                </c:pt>
                <c:pt idx="2343">
                  <c:v>-95.0</c:v>
                </c:pt>
                <c:pt idx="2344">
                  <c:v>-96.0</c:v>
                </c:pt>
                <c:pt idx="2345">
                  <c:v>-97.0</c:v>
                </c:pt>
                <c:pt idx="2346">
                  <c:v>-97.0</c:v>
                </c:pt>
                <c:pt idx="2347">
                  <c:v>-98.0</c:v>
                </c:pt>
                <c:pt idx="2348">
                  <c:v>-99.0</c:v>
                </c:pt>
                <c:pt idx="2349">
                  <c:v>-99.0</c:v>
                </c:pt>
                <c:pt idx="2350">
                  <c:v>-99.0</c:v>
                </c:pt>
                <c:pt idx="2351">
                  <c:v>-99.0</c:v>
                </c:pt>
                <c:pt idx="2352">
                  <c:v>-99.0</c:v>
                </c:pt>
                <c:pt idx="2353">
                  <c:v>-99.0</c:v>
                </c:pt>
                <c:pt idx="2354">
                  <c:v>-101.0</c:v>
                </c:pt>
                <c:pt idx="2355">
                  <c:v>-101.0</c:v>
                </c:pt>
                <c:pt idx="2356">
                  <c:v>-102.0</c:v>
                </c:pt>
                <c:pt idx="2357">
                  <c:v>-102.0</c:v>
                </c:pt>
                <c:pt idx="2358">
                  <c:v>-102.0</c:v>
                </c:pt>
                <c:pt idx="2359">
                  <c:v>-103.0</c:v>
                </c:pt>
                <c:pt idx="2360">
                  <c:v>-103.0</c:v>
                </c:pt>
                <c:pt idx="2361">
                  <c:v>-103.0</c:v>
                </c:pt>
                <c:pt idx="2362">
                  <c:v>-104.0</c:v>
                </c:pt>
                <c:pt idx="2363">
                  <c:v>-105.0</c:v>
                </c:pt>
                <c:pt idx="2364">
                  <c:v>-106.0</c:v>
                </c:pt>
                <c:pt idx="2365">
                  <c:v>-106.0</c:v>
                </c:pt>
                <c:pt idx="2366">
                  <c:v>-107.0</c:v>
                </c:pt>
                <c:pt idx="2367">
                  <c:v>-107.0</c:v>
                </c:pt>
                <c:pt idx="2368">
                  <c:v>-108.0</c:v>
                </c:pt>
                <c:pt idx="2369">
                  <c:v>-108.0</c:v>
                </c:pt>
                <c:pt idx="2370">
                  <c:v>-108.0</c:v>
                </c:pt>
                <c:pt idx="2371">
                  <c:v>-108.0</c:v>
                </c:pt>
                <c:pt idx="2372">
                  <c:v>-108.0</c:v>
                </c:pt>
                <c:pt idx="2373">
                  <c:v>-108.0</c:v>
                </c:pt>
                <c:pt idx="2374">
                  <c:v>-108.0</c:v>
                </c:pt>
                <c:pt idx="2375">
                  <c:v>-109.0</c:v>
                </c:pt>
                <c:pt idx="2376">
                  <c:v>-110.0</c:v>
                </c:pt>
                <c:pt idx="2377">
                  <c:v>-111.0</c:v>
                </c:pt>
                <c:pt idx="2378">
                  <c:v>-111.0</c:v>
                </c:pt>
                <c:pt idx="2379">
                  <c:v>-111.0</c:v>
                </c:pt>
                <c:pt idx="2380">
                  <c:v>-111.0</c:v>
                </c:pt>
                <c:pt idx="2381">
                  <c:v>-111.0</c:v>
                </c:pt>
                <c:pt idx="2382">
                  <c:v>-111.0</c:v>
                </c:pt>
                <c:pt idx="2383">
                  <c:v>-112.0</c:v>
                </c:pt>
                <c:pt idx="2384">
                  <c:v>-112.0</c:v>
                </c:pt>
                <c:pt idx="2385">
                  <c:v>-112.0</c:v>
                </c:pt>
                <c:pt idx="2386">
                  <c:v>-112.0</c:v>
                </c:pt>
                <c:pt idx="2387">
                  <c:v>-113.0</c:v>
                </c:pt>
                <c:pt idx="2388">
                  <c:v>-113.0</c:v>
                </c:pt>
                <c:pt idx="2389">
                  <c:v>-114.0</c:v>
                </c:pt>
                <c:pt idx="2390">
                  <c:v>-114.0</c:v>
                </c:pt>
                <c:pt idx="2391">
                  <c:v>-115.0</c:v>
                </c:pt>
                <c:pt idx="2392">
                  <c:v>-115.0</c:v>
                </c:pt>
                <c:pt idx="2393">
                  <c:v>-115.0</c:v>
                </c:pt>
                <c:pt idx="2394">
                  <c:v>-116.0</c:v>
                </c:pt>
                <c:pt idx="2395">
                  <c:v>-116.0</c:v>
                </c:pt>
                <c:pt idx="2396">
                  <c:v>-116.0</c:v>
                </c:pt>
                <c:pt idx="2397">
                  <c:v>-117.0</c:v>
                </c:pt>
                <c:pt idx="2398">
                  <c:v>-117.0</c:v>
                </c:pt>
                <c:pt idx="2399">
                  <c:v>-118.0</c:v>
                </c:pt>
                <c:pt idx="2400">
                  <c:v>-118.0</c:v>
                </c:pt>
                <c:pt idx="2401">
                  <c:v>-119.0</c:v>
                </c:pt>
                <c:pt idx="2402">
                  <c:v>-120.0</c:v>
                </c:pt>
                <c:pt idx="2403">
                  <c:v>-120.0</c:v>
                </c:pt>
                <c:pt idx="2404">
                  <c:v>-120.0</c:v>
                </c:pt>
                <c:pt idx="2405">
                  <c:v>-121.0</c:v>
                </c:pt>
                <c:pt idx="2406">
                  <c:v>-123.0</c:v>
                </c:pt>
                <c:pt idx="2407">
                  <c:v>-123.0</c:v>
                </c:pt>
                <c:pt idx="2408">
                  <c:v>-123.0</c:v>
                </c:pt>
                <c:pt idx="2409">
                  <c:v>-123.0</c:v>
                </c:pt>
                <c:pt idx="2410">
                  <c:v>-124.0</c:v>
                </c:pt>
                <c:pt idx="2411">
                  <c:v>-126.0</c:v>
                </c:pt>
                <c:pt idx="2412">
                  <c:v>-126.0</c:v>
                </c:pt>
                <c:pt idx="2413">
                  <c:v>-126.0</c:v>
                </c:pt>
                <c:pt idx="2414">
                  <c:v>-126.0</c:v>
                </c:pt>
                <c:pt idx="2415">
                  <c:v>-126.0</c:v>
                </c:pt>
                <c:pt idx="2416">
                  <c:v>-127.0</c:v>
                </c:pt>
                <c:pt idx="2417">
                  <c:v>-127.0</c:v>
                </c:pt>
                <c:pt idx="2418">
                  <c:v>-128.0</c:v>
                </c:pt>
                <c:pt idx="2419">
                  <c:v>-128.0</c:v>
                </c:pt>
                <c:pt idx="2420">
                  <c:v>-129.0</c:v>
                </c:pt>
                <c:pt idx="2421">
                  <c:v>-130.0</c:v>
                </c:pt>
                <c:pt idx="2422">
                  <c:v>-130.0</c:v>
                </c:pt>
                <c:pt idx="2423">
                  <c:v>-130.0</c:v>
                </c:pt>
                <c:pt idx="2424">
                  <c:v>-130.0</c:v>
                </c:pt>
                <c:pt idx="2425">
                  <c:v>-131.0</c:v>
                </c:pt>
                <c:pt idx="2426">
                  <c:v>-131.0</c:v>
                </c:pt>
                <c:pt idx="2427">
                  <c:v>-131.0</c:v>
                </c:pt>
                <c:pt idx="2428">
                  <c:v>-131.0</c:v>
                </c:pt>
                <c:pt idx="2429">
                  <c:v>-133.0</c:v>
                </c:pt>
                <c:pt idx="2430">
                  <c:v>-133.0</c:v>
                </c:pt>
                <c:pt idx="2431">
                  <c:v>-135.0</c:v>
                </c:pt>
                <c:pt idx="2432">
                  <c:v>-136.0</c:v>
                </c:pt>
                <c:pt idx="2433">
                  <c:v>-136.0</c:v>
                </c:pt>
                <c:pt idx="2434">
                  <c:v>-138.0</c:v>
                </c:pt>
                <c:pt idx="2435">
                  <c:v>-138.0</c:v>
                </c:pt>
                <c:pt idx="2436">
                  <c:v>-138.0</c:v>
                </c:pt>
                <c:pt idx="2437">
                  <c:v>-139.0</c:v>
                </c:pt>
                <c:pt idx="2438">
                  <c:v>-139.0</c:v>
                </c:pt>
                <c:pt idx="2439">
                  <c:v>-139.0</c:v>
                </c:pt>
                <c:pt idx="2440">
                  <c:v>-140.0</c:v>
                </c:pt>
                <c:pt idx="2441">
                  <c:v>-140.0</c:v>
                </c:pt>
                <c:pt idx="2442">
                  <c:v>-141.0</c:v>
                </c:pt>
                <c:pt idx="2443">
                  <c:v>-141.0</c:v>
                </c:pt>
                <c:pt idx="2444">
                  <c:v>-141.0</c:v>
                </c:pt>
                <c:pt idx="2445">
                  <c:v>-142.0</c:v>
                </c:pt>
                <c:pt idx="2446">
                  <c:v>-142.0</c:v>
                </c:pt>
                <c:pt idx="2447">
                  <c:v>-143.0</c:v>
                </c:pt>
                <c:pt idx="2448">
                  <c:v>-145.0</c:v>
                </c:pt>
                <c:pt idx="2449">
                  <c:v>-147.0</c:v>
                </c:pt>
                <c:pt idx="2450">
                  <c:v>-148.0</c:v>
                </c:pt>
                <c:pt idx="2451">
                  <c:v>-148.0</c:v>
                </c:pt>
                <c:pt idx="2452">
                  <c:v>-149.0</c:v>
                </c:pt>
                <c:pt idx="2453">
                  <c:v>-149.0</c:v>
                </c:pt>
                <c:pt idx="2454">
                  <c:v>-150.0</c:v>
                </c:pt>
                <c:pt idx="2455">
                  <c:v>-150.0</c:v>
                </c:pt>
                <c:pt idx="2456">
                  <c:v>-152.0</c:v>
                </c:pt>
                <c:pt idx="2457">
                  <c:v>-152.0</c:v>
                </c:pt>
                <c:pt idx="2458">
                  <c:v>-152.0</c:v>
                </c:pt>
                <c:pt idx="2459">
                  <c:v>-154.0</c:v>
                </c:pt>
                <c:pt idx="2460">
                  <c:v>-154.0</c:v>
                </c:pt>
                <c:pt idx="2461">
                  <c:v>-155.0</c:v>
                </c:pt>
                <c:pt idx="2462">
                  <c:v>-156.0</c:v>
                </c:pt>
                <c:pt idx="2463">
                  <c:v>-156.0</c:v>
                </c:pt>
                <c:pt idx="2464">
                  <c:v>-156.0</c:v>
                </c:pt>
                <c:pt idx="2465">
                  <c:v>-157.0</c:v>
                </c:pt>
                <c:pt idx="2466">
                  <c:v>-158.0</c:v>
                </c:pt>
                <c:pt idx="2467">
                  <c:v>-158.0</c:v>
                </c:pt>
                <c:pt idx="2468">
                  <c:v>-159.0</c:v>
                </c:pt>
                <c:pt idx="2469">
                  <c:v>-159.0</c:v>
                </c:pt>
                <c:pt idx="2470">
                  <c:v>-159.0</c:v>
                </c:pt>
                <c:pt idx="2471">
                  <c:v>-160.0</c:v>
                </c:pt>
                <c:pt idx="2472">
                  <c:v>-161.0</c:v>
                </c:pt>
                <c:pt idx="2473">
                  <c:v>-161.0</c:v>
                </c:pt>
                <c:pt idx="2474">
                  <c:v>-162.0</c:v>
                </c:pt>
                <c:pt idx="2475">
                  <c:v>-162.0</c:v>
                </c:pt>
                <c:pt idx="2476">
                  <c:v>-163.0</c:v>
                </c:pt>
                <c:pt idx="2477">
                  <c:v>-163.0</c:v>
                </c:pt>
                <c:pt idx="2478">
                  <c:v>-164.0</c:v>
                </c:pt>
                <c:pt idx="2479">
                  <c:v>-164.0</c:v>
                </c:pt>
                <c:pt idx="2480">
                  <c:v>-165.0</c:v>
                </c:pt>
                <c:pt idx="2481">
                  <c:v>-165.0</c:v>
                </c:pt>
                <c:pt idx="2482">
                  <c:v>-166.0</c:v>
                </c:pt>
                <c:pt idx="2483">
                  <c:v>-166.0</c:v>
                </c:pt>
                <c:pt idx="2484">
                  <c:v>-168.0</c:v>
                </c:pt>
                <c:pt idx="2485">
                  <c:v>-168.0</c:v>
                </c:pt>
                <c:pt idx="2486">
                  <c:v>-168.0</c:v>
                </c:pt>
                <c:pt idx="2487">
                  <c:v>-169.0</c:v>
                </c:pt>
                <c:pt idx="2488">
                  <c:v>-171.0</c:v>
                </c:pt>
                <c:pt idx="2489">
                  <c:v>-171.0</c:v>
                </c:pt>
                <c:pt idx="2490">
                  <c:v>-171.0</c:v>
                </c:pt>
                <c:pt idx="2491">
                  <c:v>-171.0</c:v>
                </c:pt>
                <c:pt idx="2492">
                  <c:v>-172.0</c:v>
                </c:pt>
                <c:pt idx="2493">
                  <c:v>-172.0</c:v>
                </c:pt>
                <c:pt idx="2494">
                  <c:v>-173.0</c:v>
                </c:pt>
                <c:pt idx="2495">
                  <c:v>-174.0</c:v>
                </c:pt>
                <c:pt idx="2496">
                  <c:v>-178.0</c:v>
                </c:pt>
                <c:pt idx="2497">
                  <c:v>-178.0</c:v>
                </c:pt>
                <c:pt idx="2498">
                  <c:v>-178.0</c:v>
                </c:pt>
                <c:pt idx="2499">
                  <c:v>-178.0</c:v>
                </c:pt>
                <c:pt idx="2500">
                  <c:v>-179.0</c:v>
                </c:pt>
                <c:pt idx="2501">
                  <c:v>-179.0</c:v>
                </c:pt>
                <c:pt idx="2502">
                  <c:v>-179.0</c:v>
                </c:pt>
                <c:pt idx="2503">
                  <c:v>-184.0</c:v>
                </c:pt>
                <c:pt idx="2504">
                  <c:v>-186.0</c:v>
                </c:pt>
                <c:pt idx="2505">
                  <c:v>-186.0</c:v>
                </c:pt>
                <c:pt idx="2506">
                  <c:v>-186.0</c:v>
                </c:pt>
                <c:pt idx="2507">
                  <c:v>-186.0</c:v>
                </c:pt>
                <c:pt idx="2508">
                  <c:v>-187.0</c:v>
                </c:pt>
                <c:pt idx="2509">
                  <c:v>-187.0</c:v>
                </c:pt>
                <c:pt idx="2510">
                  <c:v>-188.0</c:v>
                </c:pt>
                <c:pt idx="2511">
                  <c:v>-188.0</c:v>
                </c:pt>
                <c:pt idx="2512">
                  <c:v>-188.0</c:v>
                </c:pt>
                <c:pt idx="2513">
                  <c:v>-189.0</c:v>
                </c:pt>
                <c:pt idx="2514">
                  <c:v>-190.0</c:v>
                </c:pt>
                <c:pt idx="2515">
                  <c:v>-191.0</c:v>
                </c:pt>
                <c:pt idx="2516">
                  <c:v>-191.0</c:v>
                </c:pt>
                <c:pt idx="2517">
                  <c:v>-192.0</c:v>
                </c:pt>
                <c:pt idx="2518">
                  <c:v>-192.0</c:v>
                </c:pt>
                <c:pt idx="2519">
                  <c:v>-193.0</c:v>
                </c:pt>
                <c:pt idx="2520">
                  <c:v>-193.0</c:v>
                </c:pt>
                <c:pt idx="2521">
                  <c:v>-194.0</c:v>
                </c:pt>
                <c:pt idx="2522">
                  <c:v>-194.0</c:v>
                </c:pt>
                <c:pt idx="2523">
                  <c:v>-195.0</c:v>
                </c:pt>
                <c:pt idx="2524">
                  <c:v>-197.0</c:v>
                </c:pt>
                <c:pt idx="2525">
                  <c:v>-197.0</c:v>
                </c:pt>
                <c:pt idx="2526">
                  <c:v>-197.0</c:v>
                </c:pt>
                <c:pt idx="2527">
                  <c:v>-198.0</c:v>
                </c:pt>
                <c:pt idx="2528">
                  <c:v>-198.0</c:v>
                </c:pt>
                <c:pt idx="2529">
                  <c:v>-199.0</c:v>
                </c:pt>
                <c:pt idx="2530">
                  <c:v>-200.0</c:v>
                </c:pt>
                <c:pt idx="2531">
                  <c:v>-200.0</c:v>
                </c:pt>
                <c:pt idx="2532">
                  <c:v>-201.0</c:v>
                </c:pt>
                <c:pt idx="2533">
                  <c:v>-201.0</c:v>
                </c:pt>
                <c:pt idx="2534">
                  <c:v>-201.0</c:v>
                </c:pt>
                <c:pt idx="2535">
                  <c:v>-203.0</c:v>
                </c:pt>
                <c:pt idx="2536">
                  <c:v>-203.0</c:v>
                </c:pt>
                <c:pt idx="2537">
                  <c:v>-204.0</c:v>
                </c:pt>
                <c:pt idx="2538">
                  <c:v>-206.0</c:v>
                </c:pt>
                <c:pt idx="2539">
                  <c:v>-206.0</c:v>
                </c:pt>
                <c:pt idx="2540">
                  <c:v>-207.0</c:v>
                </c:pt>
                <c:pt idx="2541">
                  <c:v>-208.0</c:v>
                </c:pt>
                <c:pt idx="2542">
                  <c:v>-208.0</c:v>
                </c:pt>
                <c:pt idx="2543">
                  <c:v>-209.0</c:v>
                </c:pt>
                <c:pt idx="2544">
                  <c:v>-211.0</c:v>
                </c:pt>
                <c:pt idx="2545">
                  <c:v>-212.0</c:v>
                </c:pt>
                <c:pt idx="2546">
                  <c:v>-212.0</c:v>
                </c:pt>
                <c:pt idx="2547">
                  <c:v>-213.0</c:v>
                </c:pt>
                <c:pt idx="2548">
                  <c:v>-213.0</c:v>
                </c:pt>
                <c:pt idx="2549">
                  <c:v>-214.0</c:v>
                </c:pt>
                <c:pt idx="2550">
                  <c:v>-215.0</c:v>
                </c:pt>
                <c:pt idx="2551">
                  <c:v>-215.0</c:v>
                </c:pt>
                <c:pt idx="2552">
                  <c:v>-217.0</c:v>
                </c:pt>
                <c:pt idx="2553">
                  <c:v>-217.0</c:v>
                </c:pt>
                <c:pt idx="2554">
                  <c:v>-218.0</c:v>
                </c:pt>
                <c:pt idx="2555">
                  <c:v>-219.0</c:v>
                </c:pt>
                <c:pt idx="2556">
                  <c:v>-219.0</c:v>
                </c:pt>
                <c:pt idx="2557">
                  <c:v>-221.0</c:v>
                </c:pt>
                <c:pt idx="2558">
                  <c:v>-222.0</c:v>
                </c:pt>
                <c:pt idx="2559">
                  <c:v>-222.0</c:v>
                </c:pt>
                <c:pt idx="2560">
                  <c:v>-225.0</c:v>
                </c:pt>
                <c:pt idx="2561">
                  <c:v>-227.0</c:v>
                </c:pt>
                <c:pt idx="2562">
                  <c:v>-227.0</c:v>
                </c:pt>
                <c:pt idx="2563">
                  <c:v>-228.0</c:v>
                </c:pt>
                <c:pt idx="2564">
                  <c:v>-233.0</c:v>
                </c:pt>
                <c:pt idx="2565">
                  <c:v>-233.0</c:v>
                </c:pt>
                <c:pt idx="2566">
                  <c:v>-239.0</c:v>
                </c:pt>
                <c:pt idx="2567">
                  <c:v>-241.0</c:v>
                </c:pt>
                <c:pt idx="2568">
                  <c:v>-242.0</c:v>
                </c:pt>
                <c:pt idx="2569">
                  <c:v>-243.0</c:v>
                </c:pt>
                <c:pt idx="2570">
                  <c:v>-250.0</c:v>
                </c:pt>
                <c:pt idx="2571">
                  <c:v>-251.0</c:v>
                </c:pt>
                <c:pt idx="2572">
                  <c:v>-253.0</c:v>
                </c:pt>
                <c:pt idx="2573">
                  <c:v>-253.0</c:v>
                </c:pt>
                <c:pt idx="2574">
                  <c:v>-253.0</c:v>
                </c:pt>
                <c:pt idx="2575">
                  <c:v>-254.0</c:v>
                </c:pt>
                <c:pt idx="2576">
                  <c:v>-256.0</c:v>
                </c:pt>
                <c:pt idx="2577">
                  <c:v>-261.0</c:v>
                </c:pt>
                <c:pt idx="2578">
                  <c:v>-262.0</c:v>
                </c:pt>
                <c:pt idx="2579">
                  <c:v>-270.0</c:v>
                </c:pt>
                <c:pt idx="2580">
                  <c:v>-273.0</c:v>
                </c:pt>
                <c:pt idx="2581">
                  <c:v>-277.0</c:v>
                </c:pt>
                <c:pt idx="2582">
                  <c:v>-279.0</c:v>
                </c:pt>
                <c:pt idx="2583">
                  <c:v>-279.0</c:v>
                </c:pt>
                <c:pt idx="2584">
                  <c:v>-284.0</c:v>
                </c:pt>
                <c:pt idx="2585">
                  <c:v>-285.0</c:v>
                </c:pt>
                <c:pt idx="2586">
                  <c:v>-288.0</c:v>
                </c:pt>
                <c:pt idx="2587">
                  <c:v>-295.0</c:v>
                </c:pt>
                <c:pt idx="2588">
                  <c:v>-303.0</c:v>
                </c:pt>
                <c:pt idx="2589">
                  <c:v>-312.0</c:v>
                </c:pt>
                <c:pt idx="2590">
                  <c:v>-317.0</c:v>
                </c:pt>
                <c:pt idx="2591">
                  <c:v>-325.0</c:v>
                </c:pt>
                <c:pt idx="2592">
                  <c:v>-326.0</c:v>
                </c:pt>
                <c:pt idx="2593">
                  <c:v>-329.0</c:v>
                </c:pt>
                <c:pt idx="2594">
                  <c:v>-330.0</c:v>
                </c:pt>
                <c:pt idx="2595">
                  <c:v>-331.0</c:v>
                </c:pt>
                <c:pt idx="2596">
                  <c:v>-331.0</c:v>
                </c:pt>
                <c:pt idx="2597">
                  <c:v>-335.0</c:v>
                </c:pt>
                <c:pt idx="2598">
                  <c:v>-341.0</c:v>
                </c:pt>
                <c:pt idx="2599">
                  <c:v>-352.0</c:v>
                </c:pt>
                <c:pt idx="2600">
                  <c:v>-355.0</c:v>
                </c:pt>
                <c:pt idx="2601">
                  <c:v>-358.0</c:v>
                </c:pt>
                <c:pt idx="2602">
                  <c:v>-370.0</c:v>
                </c:pt>
                <c:pt idx="2603">
                  <c:v>-378.0</c:v>
                </c:pt>
                <c:pt idx="2604">
                  <c:v>-393.0</c:v>
                </c:pt>
                <c:pt idx="2605">
                  <c:v>-395.0</c:v>
                </c:pt>
                <c:pt idx="2606">
                  <c:v>-409.0</c:v>
                </c:pt>
                <c:pt idx="2607">
                  <c:v>-424.0</c:v>
                </c:pt>
                <c:pt idx="2608">
                  <c:v>-425.0</c:v>
                </c:pt>
                <c:pt idx="2609">
                  <c:v>-475.0</c:v>
                </c:pt>
                <c:pt idx="2610">
                  <c:v>287.0</c:v>
                </c:pt>
                <c:pt idx="2611">
                  <c:v>287.0</c:v>
                </c:pt>
                <c:pt idx="2612">
                  <c:v>287.0</c:v>
                </c:pt>
                <c:pt idx="2613">
                  <c:v>287.0</c:v>
                </c:pt>
                <c:pt idx="2614">
                  <c:v>287.0</c:v>
                </c:pt>
                <c:pt idx="2615">
                  <c:v>286.0</c:v>
                </c:pt>
                <c:pt idx="2616">
                  <c:v>286.0</c:v>
                </c:pt>
                <c:pt idx="2617">
                  <c:v>286.0</c:v>
                </c:pt>
                <c:pt idx="2618">
                  <c:v>286.0</c:v>
                </c:pt>
                <c:pt idx="2619">
                  <c:v>286.0</c:v>
                </c:pt>
                <c:pt idx="2620">
                  <c:v>286.0</c:v>
                </c:pt>
                <c:pt idx="2621">
                  <c:v>285.0</c:v>
                </c:pt>
                <c:pt idx="2622">
                  <c:v>285.0</c:v>
                </c:pt>
                <c:pt idx="2623">
                  <c:v>285.0</c:v>
                </c:pt>
                <c:pt idx="2624">
                  <c:v>285.0</c:v>
                </c:pt>
                <c:pt idx="2625">
                  <c:v>285.0</c:v>
                </c:pt>
                <c:pt idx="2626">
                  <c:v>285.0</c:v>
                </c:pt>
                <c:pt idx="2627">
                  <c:v>285.0</c:v>
                </c:pt>
                <c:pt idx="2628">
                  <c:v>285.0</c:v>
                </c:pt>
                <c:pt idx="2629">
                  <c:v>285.0</c:v>
                </c:pt>
                <c:pt idx="2630">
                  <c:v>285.0</c:v>
                </c:pt>
                <c:pt idx="2631">
                  <c:v>284.0</c:v>
                </c:pt>
                <c:pt idx="2632">
                  <c:v>284.0</c:v>
                </c:pt>
                <c:pt idx="2633">
                  <c:v>284.0</c:v>
                </c:pt>
                <c:pt idx="2634">
                  <c:v>284.0</c:v>
                </c:pt>
                <c:pt idx="2635">
                  <c:v>284.0</c:v>
                </c:pt>
                <c:pt idx="2636">
                  <c:v>284.0</c:v>
                </c:pt>
                <c:pt idx="2637">
                  <c:v>284.0</c:v>
                </c:pt>
                <c:pt idx="2638">
                  <c:v>283.0</c:v>
                </c:pt>
                <c:pt idx="2639">
                  <c:v>283.0</c:v>
                </c:pt>
                <c:pt idx="2640">
                  <c:v>283.0</c:v>
                </c:pt>
                <c:pt idx="2641">
                  <c:v>283.0</c:v>
                </c:pt>
                <c:pt idx="2642">
                  <c:v>283.0</c:v>
                </c:pt>
                <c:pt idx="2643">
                  <c:v>283.0</c:v>
                </c:pt>
                <c:pt idx="2644">
                  <c:v>282.0</c:v>
                </c:pt>
                <c:pt idx="2645">
                  <c:v>282.0</c:v>
                </c:pt>
                <c:pt idx="2646">
                  <c:v>282.0</c:v>
                </c:pt>
                <c:pt idx="2647">
                  <c:v>282.0</c:v>
                </c:pt>
                <c:pt idx="2648">
                  <c:v>282.0</c:v>
                </c:pt>
                <c:pt idx="2649">
                  <c:v>282.0</c:v>
                </c:pt>
                <c:pt idx="2650">
                  <c:v>281.0</c:v>
                </c:pt>
                <c:pt idx="2651">
                  <c:v>281.0</c:v>
                </c:pt>
                <c:pt idx="2652">
                  <c:v>281.0</c:v>
                </c:pt>
                <c:pt idx="2653">
                  <c:v>281.0</c:v>
                </c:pt>
                <c:pt idx="2654">
                  <c:v>281.0</c:v>
                </c:pt>
                <c:pt idx="2655">
                  <c:v>281.0</c:v>
                </c:pt>
                <c:pt idx="2656">
                  <c:v>281.0</c:v>
                </c:pt>
                <c:pt idx="2657">
                  <c:v>281.0</c:v>
                </c:pt>
                <c:pt idx="2658">
                  <c:v>281.0</c:v>
                </c:pt>
                <c:pt idx="2659">
                  <c:v>281.0</c:v>
                </c:pt>
                <c:pt idx="2660">
                  <c:v>281.0</c:v>
                </c:pt>
                <c:pt idx="2661">
                  <c:v>281.0</c:v>
                </c:pt>
                <c:pt idx="2662">
                  <c:v>280.0</c:v>
                </c:pt>
                <c:pt idx="2663">
                  <c:v>280.0</c:v>
                </c:pt>
                <c:pt idx="2664">
                  <c:v>280.0</c:v>
                </c:pt>
                <c:pt idx="2665">
                  <c:v>280.0</c:v>
                </c:pt>
                <c:pt idx="2666">
                  <c:v>280.0</c:v>
                </c:pt>
                <c:pt idx="2667">
                  <c:v>280.0</c:v>
                </c:pt>
                <c:pt idx="2668">
                  <c:v>280.0</c:v>
                </c:pt>
                <c:pt idx="2669">
                  <c:v>280.0</c:v>
                </c:pt>
                <c:pt idx="2670">
                  <c:v>280.0</c:v>
                </c:pt>
                <c:pt idx="2671">
                  <c:v>280.0</c:v>
                </c:pt>
                <c:pt idx="2672">
                  <c:v>280.0</c:v>
                </c:pt>
                <c:pt idx="2673">
                  <c:v>280.0</c:v>
                </c:pt>
                <c:pt idx="2674">
                  <c:v>279.0</c:v>
                </c:pt>
                <c:pt idx="2675">
                  <c:v>279.0</c:v>
                </c:pt>
                <c:pt idx="2676">
                  <c:v>279.0</c:v>
                </c:pt>
                <c:pt idx="2677">
                  <c:v>279.0</c:v>
                </c:pt>
                <c:pt idx="2678">
                  <c:v>279.0</c:v>
                </c:pt>
                <c:pt idx="2679">
                  <c:v>279.0</c:v>
                </c:pt>
                <c:pt idx="2680">
                  <c:v>279.0</c:v>
                </c:pt>
                <c:pt idx="2681">
                  <c:v>278.0</c:v>
                </c:pt>
                <c:pt idx="2682">
                  <c:v>278.0</c:v>
                </c:pt>
                <c:pt idx="2683">
                  <c:v>278.0</c:v>
                </c:pt>
                <c:pt idx="2684">
                  <c:v>278.0</c:v>
                </c:pt>
                <c:pt idx="2685">
                  <c:v>278.0</c:v>
                </c:pt>
                <c:pt idx="2686">
                  <c:v>277.0</c:v>
                </c:pt>
                <c:pt idx="2687">
                  <c:v>277.0</c:v>
                </c:pt>
                <c:pt idx="2688">
                  <c:v>277.0</c:v>
                </c:pt>
                <c:pt idx="2689">
                  <c:v>277.0</c:v>
                </c:pt>
                <c:pt idx="2690">
                  <c:v>277.0</c:v>
                </c:pt>
                <c:pt idx="2691">
                  <c:v>277.0</c:v>
                </c:pt>
                <c:pt idx="2692">
                  <c:v>277.0</c:v>
                </c:pt>
                <c:pt idx="2693">
                  <c:v>277.0</c:v>
                </c:pt>
                <c:pt idx="2694">
                  <c:v>276.0</c:v>
                </c:pt>
                <c:pt idx="2695">
                  <c:v>276.0</c:v>
                </c:pt>
                <c:pt idx="2696">
                  <c:v>276.0</c:v>
                </c:pt>
                <c:pt idx="2697">
                  <c:v>276.0</c:v>
                </c:pt>
                <c:pt idx="2698">
                  <c:v>276.0</c:v>
                </c:pt>
                <c:pt idx="2699">
                  <c:v>276.0</c:v>
                </c:pt>
                <c:pt idx="2700">
                  <c:v>276.0</c:v>
                </c:pt>
                <c:pt idx="2701">
                  <c:v>276.0</c:v>
                </c:pt>
                <c:pt idx="2702">
                  <c:v>276.0</c:v>
                </c:pt>
                <c:pt idx="2703">
                  <c:v>276.0</c:v>
                </c:pt>
                <c:pt idx="2704">
                  <c:v>275.0</c:v>
                </c:pt>
                <c:pt idx="2705">
                  <c:v>275.0</c:v>
                </c:pt>
                <c:pt idx="2706">
                  <c:v>275.0</c:v>
                </c:pt>
                <c:pt idx="2707">
                  <c:v>275.0</c:v>
                </c:pt>
                <c:pt idx="2708">
                  <c:v>275.0</c:v>
                </c:pt>
                <c:pt idx="2709">
                  <c:v>275.0</c:v>
                </c:pt>
                <c:pt idx="2710">
                  <c:v>275.0</c:v>
                </c:pt>
                <c:pt idx="2711">
                  <c:v>275.0</c:v>
                </c:pt>
                <c:pt idx="2712">
                  <c:v>274.0</c:v>
                </c:pt>
                <c:pt idx="2713">
                  <c:v>274.0</c:v>
                </c:pt>
                <c:pt idx="2714">
                  <c:v>274.0</c:v>
                </c:pt>
                <c:pt idx="2715">
                  <c:v>274.0</c:v>
                </c:pt>
                <c:pt idx="2716">
                  <c:v>274.0</c:v>
                </c:pt>
                <c:pt idx="2717">
                  <c:v>274.0</c:v>
                </c:pt>
                <c:pt idx="2718">
                  <c:v>274.0</c:v>
                </c:pt>
                <c:pt idx="2719">
                  <c:v>274.0</c:v>
                </c:pt>
                <c:pt idx="2720">
                  <c:v>274.0</c:v>
                </c:pt>
                <c:pt idx="2721">
                  <c:v>274.0</c:v>
                </c:pt>
                <c:pt idx="2722">
                  <c:v>273.0</c:v>
                </c:pt>
                <c:pt idx="2723">
                  <c:v>273.0</c:v>
                </c:pt>
                <c:pt idx="2724">
                  <c:v>273.0</c:v>
                </c:pt>
                <c:pt idx="2725">
                  <c:v>273.0</c:v>
                </c:pt>
                <c:pt idx="2726">
                  <c:v>273.0</c:v>
                </c:pt>
                <c:pt idx="2727">
                  <c:v>273.0</c:v>
                </c:pt>
                <c:pt idx="2728">
                  <c:v>273.0</c:v>
                </c:pt>
                <c:pt idx="2729">
                  <c:v>273.0</c:v>
                </c:pt>
                <c:pt idx="2730">
                  <c:v>273.0</c:v>
                </c:pt>
                <c:pt idx="2731">
                  <c:v>273.0</c:v>
                </c:pt>
                <c:pt idx="2732">
                  <c:v>273.0</c:v>
                </c:pt>
                <c:pt idx="2733">
                  <c:v>273.0</c:v>
                </c:pt>
                <c:pt idx="2734">
                  <c:v>272.0</c:v>
                </c:pt>
                <c:pt idx="2735">
                  <c:v>272.0</c:v>
                </c:pt>
                <c:pt idx="2736">
                  <c:v>272.0</c:v>
                </c:pt>
                <c:pt idx="2737">
                  <c:v>272.0</c:v>
                </c:pt>
                <c:pt idx="2738">
                  <c:v>272.0</c:v>
                </c:pt>
                <c:pt idx="2739">
                  <c:v>272.0</c:v>
                </c:pt>
                <c:pt idx="2740">
                  <c:v>272.0</c:v>
                </c:pt>
                <c:pt idx="2741">
                  <c:v>272.0</c:v>
                </c:pt>
                <c:pt idx="2742">
                  <c:v>272.0</c:v>
                </c:pt>
                <c:pt idx="2743">
                  <c:v>271.0</c:v>
                </c:pt>
                <c:pt idx="2744">
                  <c:v>271.0</c:v>
                </c:pt>
                <c:pt idx="2745">
                  <c:v>271.0</c:v>
                </c:pt>
                <c:pt idx="2746">
                  <c:v>271.0</c:v>
                </c:pt>
                <c:pt idx="2747">
                  <c:v>271.0</c:v>
                </c:pt>
                <c:pt idx="2748">
                  <c:v>271.0</c:v>
                </c:pt>
                <c:pt idx="2749">
                  <c:v>270.0</c:v>
                </c:pt>
                <c:pt idx="2750">
                  <c:v>270.0</c:v>
                </c:pt>
                <c:pt idx="2751">
                  <c:v>270.0</c:v>
                </c:pt>
                <c:pt idx="2752">
                  <c:v>270.0</c:v>
                </c:pt>
                <c:pt idx="2753">
                  <c:v>270.0</c:v>
                </c:pt>
                <c:pt idx="2754">
                  <c:v>270.0</c:v>
                </c:pt>
                <c:pt idx="2755">
                  <c:v>269.0</c:v>
                </c:pt>
                <c:pt idx="2756">
                  <c:v>269.0</c:v>
                </c:pt>
                <c:pt idx="2757">
                  <c:v>269.0</c:v>
                </c:pt>
                <c:pt idx="2758">
                  <c:v>269.0</c:v>
                </c:pt>
                <c:pt idx="2759">
                  <c:v>269.0</c:v>
                </c:pt>
                <c:pt idx="2760">
                  <c:v>269.0</c:v>
                </c:pt>
                <c:pt idx="2761">
                  <c:v>269.0</c:v>
                </c:pt>
                <c:pt idx="2762">
                  <c:v>268.0</c:v>
                </c:pt>
                <c:pt idx="2763">
                  <c:v>268.0</c:v>
                </c:pt>
                <c:pt idx="2764">
                  <c:v>268.0</c:v>
                </c:pt>
                <c:pt idx="2765">
                  <c:v>268.0</c:v>
                </c:pt>
                <c:pt idx="2766">
                  <c:v>268.0</c:v>
                </c:pt>
                <c:pt idx="2767">
                  <c:v>268.0</c:v>
                </c:pt>
                <c:pt idx="2768">
                  <c:v>268.0</c:v>
                </c:pt>
                <c:pt idx="2769">
                  <c:v>268.0</c:v>
                </c:pt>
                <c:pt idx="2770">
                  <c:v>268.0</c:v>
                </c:pt>
                <c:pt idx="2771">
                  <c:v>268.0</c:v>
                </c:pt>
                <c:pt idx="2772">
                  <c:v>267.0</c:v>
                </c:pt>
                <c:pt idx="2773">
                  <c:v>267.0</c:v>
                </c:pt>
                <c:pt idx="2774">
                  <c:v>267.0</c:v>
                </c:pt>
                <c:pt idx="2775">
                  <c:v>267.0</c:v>
                </c:pt>
                <c:pt idx="2776">
                  <c:v>267.0</c:v>
                </c:pt>
                <c:pt idx="2777">
                  <c:v>267.0</c:v>
                </c:pt>
                <c:pt idx="2778">
                  <c:v>267.0</c:v>
                </c:pt>
                <c:pt idx="2779">
                  <c:v>267.0</c:v>
                </c:pt>
                <c:pt idx="2780">
                  <c:v>267.0</c:v>
                </c:pt>
                <c:pt idx="2781">
                  <c:v>267.0</c:v>
                </c:pt>
                <c:pt idx="2782">
                  <c:v>267.0</c:v>
                </c:pt>
                <c:pt idx="2783">
                  <c:v>267.0</c:v>
                </c:pt>
                <c:pt idx="2784">
                  <c:v>267.0</c:v>
                </c:pt>
                <c:pt idx="2785">
                  <c:v>266.0</c:v>
                </c:pt>
                <c:pt idx="2786">
                  <c:v>266.0</c:v>
                </c:pt>
                <c:pt idx="2787">
                  <c:v>266.0</c:v>
                </c:pt>
                <c:pt idx="2788">
                  <c:v>266.0</c:v>
                </c:pt>
                <c:pt idx="2789">
                  <c:v>266.0</c:v>
                </c:pt>
                <c:pt idx="2790">
                  <c:v>266.0</c:v>
                </c:pt>
                <c:pt idx="2791">
                  <c:v>265.0</c:v>
                </c:pt>
                <c:pt idx="2792">
                  <c:v>265.0</c:v>
                </c:pt>
                <c:pt idx="2793">
                  <c:v>265.0</c:v>
                </c:pt>
                <c:pt idx="2794">
                  <c:v>265.0</c:v>
                </c:pt>
                <c:pt idx="2795">
                  <c:v>265.0</c:v>
                </c:pt>
                <c:pt idx="2796">
                  <c:v>265.0</c:v>
                </c:pt>
                <c:pt idx="2797">
                  <c:v>265.0</c:v>
                </c:pt>
                <c:pt idx="2798">
                  <c:v>264.0</c:v>
                </c:pt>
                <c:pt idx="2799">
                  <c:v>264.0</c:v>
                </c:pt>
                <c:pt idx="2800">
                  <c:v>264.0</c:v>
                </c:pt>
                <c:pt idx="2801">
                  <c:v>264.0</c:v>
                </c:pt>
                <c:pt idx="2802">
                  <c:v>264.0</c:v>
                </c:pt>
                <c:pt idx="2803">
                  <c:v>264.0</c:v>
                </c:pt>
                <c:pt idx="2804">
                  <c:v>264.0</c:v>
                </c:pt>
                <c:pt idx="2805">
                  <c:v>263.0</c:v>
                </c:pt>
                <c:pt idx="2806">
                  <c:v>263.0</c:v>
                </c:pt>
                <c:pt idx="2807">
                  <c:v>263.0</c:v>
                </c:pt>
                <c:pt idx="2808">
                  <c:v>263.0</c:v>
                </c:pt>
                <c:pt idx="2809">
                  <c:v>263.0</c:v>
                </c:pt>
                <c:pt idx="2810">
                  <c:v>263.0</c:v>
                </c:pt>
                <c:pt idx="2811">
                  <c:v>263.0</c:v>
                </c:pt>
                <c:pt idx="2812">
                  <c:v>263.0</c:v>
                </c:pt>
                <c:pt idx="2813">
                  <c:v>262.0</c:v>
                </c:pt>
                <c:pt idx="2814">
                  <c:v>262.0</c:v>
                </c:pt>
                <c:pt idx="2815">
                  <c:v>262.0</c:v>
                </c:pt>
                <c:pt idx="2816">
                  <c:v>262.0</c:v>
                </c:pt>
                <c:pt idx="2817">
                  <c:v>262.0</c:v>
                </c:pt>
                <c:pt idx="2818">
                  <c:v>262.0</c:v>
                </c:pt>
                <c:pt idx="2819">
                  <c:v>262.0</c:v>
                </c:pt>
                <c:pt idx="2820">
                  <c:v>262.0</c:v>
                </c:pt>
                <c:pt idx="2821">
                  <c:v>262.0</c:v>
                </c:pt>
                <c:pt idx="2822">
                  <c:v>262.0</c:v>
                </c:pt>
                <c:pt idx="2823">
                  <c:v>262.0</c:v>
                </c:pt>
                <c:pt idx="2824">
                  <c:v>262.0</c:v>
                </c:pt>
                <c:pt idx="2825">
                  <c:v>261.0</c:v>
                </c:pt>
                <c:pt idx="2826">
                  <c:v>261.0</c:v>
                </c:pt>
                <c:pt idx="2827">
                  <c:v>261.0</c:v>
                </c:pt>
                <c:pt idx="2828">
                  <c:v>261.0</c:v>
                </c:pt>
                <c:pt idx="2829">
                  <c:v>261.0</c:v>
                </c:pt>
                <c:pt idx="2830">
                  <c:v>261.0</c:v>
                </c:pt>
                <c:pt idx="2831">
                  <c:v>261.0</c:v>
                </c:pt>
                <c:pt idx="2832">
                  <c:v>261.0</c:v>
                </c:pt>
                <c:pt idx="2833">
                  <c:v>261.0</c:v>
                </c:pt>
                <c:pt idx="2834">
                  <c:v>260.0</c:v>
                </c:pt>
                <c:pt idx="2835">
                  <c:v>260.0</c:v>
                </c:pt>
                <c:pt idx="2836">
                  <c:v>260.0</c:v>
                </c:pt>
                <c:pt idx="2837">
                  <c:v>260.0</c:v>
                </c:pt>
                <c:pt idx="2838">
                  <c:v>260.0</c:v>
                </c:pt>
                <c:pt idx="2839">
                  <c:v>260.0</c:v>
                </c:pt>
                <c:pt idx="2840">
                  <c:v>260.0</c:v>
                </c:pt>
                <c:pt idx="2841">
                  <c:v>260.0</c:v>
                </c:pt>
                <c:pt idx="2842">
                  <c:v>260.0</c:v>
                </c:pt>
                <c:pt idx="2843">
                  <c:v>260.0</c:v>
                </c:pt>
                <c:pt idx="2844">
                  <c:v>259.0</c:v>
                </c:pt>
                <c:pt idx="2845">
                  <c:v>259.0</c:v>
                </c:pt>
                <c:pt idx="2846">
                  <c:v>259.0</c:v>
                </c:pt>
                <c:pt idx="2847">
                  <c:v>259.0</c:v>
                </c:pt>
                <c:pt idx="2848">
                  <c:v>259.0</c:v>
                </c:pt>
                <c:pt idx="2849">
                  <c:v>259.0</c:v>
                </c:pt>
                <c:pt idx="2850">
                  <c:v>259.0</c:v>
                </c:pt>
                <c:pt idx="2851">
                  <c:v>259.0</c:v>
                </c:pt>
                <c:pt idx="2852">
                  <c:v>259.0</c:v>
                </c:pt>
                <c:pt idx="2853">
                  <c:v>258.0</c:v>
                </c:pt>
                <c:pt idx="2854">
                  <c:v>258.0</c:v>
                </c:pt>
                <c:pt idx="2855">
                  <c:v>258.0</c:v>
                </c:pt>
                <c:pt idx="2856">
                  <c:v>258.0</c:v>
                </c:pt>
                <c:pt idx="2857">
                  <c:v>257.0</c:v>
                </c:pt>
                <c:pt idx="2858">
                  <c:v>257.0</c:v>
                </c:pt>
                <c:pt idx="2859">
                  <c:v>257.0</c:v>
                </c:pt>
                <c:pt idx="2860">
                  <c:v>257.0</c:v>
                </c:pt>
                <c:pt idx="2861">
                  <c:v>257.0</c:v>
                </c:pt>
                <c:pt idx="2862">
                  <c:v>257.0</c:v>
                </c:pt>
                <c:pt idx="2863">
                  <c:v>256.0</c:v>
                </c:pt>
                <c:pt idx="2864">
                  <c:v>256.0</c:v>
                </c:pt>
                <c:pt idx="2865">
                  <c:v>256.0</c:v>
                </c:pt>
                <c:pt idx="2866">
                  <c:v>256.0</c:v>
                </c:pt>
                <c:pt idx="2867">
                  <c:v>256.0</c:v>
                </c:pt>
                <c:pt idx="2868">
                  <c:v>256.0</c:v>
                </c:pt>
                <c:pt idx="2869">
                  <c:v>256.0</c:v>
                </c:pt>
                <c:pt idx="2870">
                  <c:v>256.0</c:v>
                </c:pt>
                <c:pt idx="2871">
                  <c:v>256.0</c:v>
                </c:pt>
                <c:pt idx="2872">
                  <c:v>256.0</c:v>
                </c:pt>
                <c:pt idx="2873">
                  <c:v>256.0</c:v>
                </c:pt>
                <c:pt idx="2874">
                  <c:v>256.0</c:v>
                </c:pt>
                <c:pt idx="2875">
                  <c:v>256.0</c:v>
                </c:pt>
                <c:pt idx="2876">
                  <c:v>256.0</c:v>
                </c:pt>
                <c:pt idx="2877">
                  <c:v>256.0</c:v>
                </c:pt>
                <c:pt idx="2878">
                  <c:v>256.0</c:v>
                </c:pt>
                <c:pt idx="2879">
                  <c:v>255.0</c:v>
                </c:pt>
                <c:pt idx="2880">
                  <c:v>255.0</c:v>
                </c:pt>
                <c:pt idx="2881">
                  <c:v>255.0</c:v>
                </c:pt>
                <c:pt idx="2882">
                  <c:v>255.0</c:v>
                </c:pt>
                <c:pt idx="2883">
                  <c:v>255.0</c:v>
                </c:pt>
                <c:pt idx="2884">
                  <c:v>255.0</c:v>
                </c:pt>
                <c:pt idx="2885">
                  <c:v>255.0</c:v>
                </c:pt>
                <c:pt idx="2886">
                  <c:v>255.0</c:v>
                </c:pt>
                <c:pt idx="2887">
                  <c:v>255.0</c:v>
                </c:pt>
                <c:pt idx="2888">
                  <c:v>255.0</c:v>
                </c:pt>
                <c:pt idx="2889">
                  <c:v>255.0</c:v>
                </c:pt>
                <c:pt idx="2890">
                  <c:v>254.0</c:v>
                </c:pt>
                <c:pt idx="2891">
                  <c:v>254.0</c:v>
                </c:pt>
                <c:pt idx="2892">
                  <c:v>254.0</c:v>
                </c:pt>
                <c:pt idx="2893">
                  <c:v>254.0</c:v>
                </c:pt>
                <c:pt idx="2894">
                  <c:v>254.0</c:v>
                </c:pt>
                <c:pt idx="2895">
                  <c:v>254.0</c:v>
                </c:pt>
                <c:pt idx="2896">
                  <c:v>254.0</c:v>
                </c:pt>
                <c:pt idx="2897">
                  <c:v>254.0</c:v>
                </c:pt>
                <c:pt idx="2898">
                  <c:v>253.0</c:v>
                </c:pt>
                <c:pt idx="2899">
                  <c:v>253.0</c:v>
                </c:pt>
                <c:pt idx="2900">
                  <c:v>253.0</c:v>
                </c:pt>
                <c:pt idx="2901">
                  <c:v>252.0</c:v>
                </c:pt>
                <c:pt idx="2902">
                  <c:v>252.0</c:v>
                </c:pt>
                <c:pt idx="2903">
                  <c:v>252.0</c:v>
                </c:pt>
                <c:pt idx="2904">
                  <c:v>252.0</c:v>
                </c:pt>
                <c:pt idx="2905">
                  <c:v>252.0</c:v>
                </c:pt>
                <c:pt idx="2906">
                  <c:v>251.0</c:v>
                </c:pt>
                <c:pt idx="2907">
                  <c:v>251.0</c:v>
                </c:pt>
                <c:pt idx="2908">
                  <c:v>251.0</c:v>
                </c:pt>
                <c:pt idx="2909">
                  <c:v>251.0</c:v>
                </c:pt>
                <c:pt idx="2910">
                  <c:v>251.0</c:v>
                </c:pt>
                <c:pt idx="2911">
                  <c:v>251.0</c:v>
                </c:pt>
                <c:pt idx="2912">
                  <c:v>251.0</c:v>
                </c:pt>
                <c:pt idx="2913">
                  <c:v>251.0</c:v>
                </c:pt>
                <c:pt idx="2914">
                  <c:v>250.0</c:v>
                </c:pt>
                <c:pt idx="2915">
                  <c:v>250.0</c:v>
                </c:pt>
                <c:pt idx="2916">
                  <c:v>250.0</c:v>
                </c:pt>
                <c:pt idx="2917">
                  <c:v>250.0</c:v>
                </c:pt>
                <c:pt idx="2918">
                  <c:v>250.0</c:v>
                </c:pt>
                <c:pt idx="2919">
                  <c:v>249.0</c:v>
                </c:pt>
                <c:pt idx="2920">
                  <c:v>249.0</c:v>
                </c:pt>
                <c:pt idx="2921">
                  <c:v>249.0</c:v>
                </c:pt>
                <c:pt idx="2922">
                  <c:v>249.0</c:v>
                </c:pt>
                <c:pt idx="2923">
                  <c:v>249.0</c:v>
                </c:pt>
                <c:pt idx="2924">
                  <c:v>249.0</c:v>
                </c:pt>
                <c:pt idx="2925">
                  <c:v>248.0</c:v>
                </c:pt>
                <c:pt idx="2926">
                  <c:v>248.0</c:v>
                </c:pt>
                <c:pt idx="2927">
                  <c:v>248.0</c:v>
                </c:pt>
                <c:pt idx="2928">
                  <c:v>248.0</c:v>
                </c:pt>
                <c:pt idx="2929">
                  <c:v>248.0</c:v>
                </c:pt>
                <c:pt idx="2930">
                  <c:v>248.0</c:v>
                </c:pt>
                <c:pt idx="2931">
                  <c:v>248.0</c:v>
                </c:pt>
                <c:pt idx="2932">
                  <c:v>248.0</c:v>
                </c:pt>
                <c:pt idx="2933">
                  <c:v>248.0</c:v>
                </c:pt>
                <c:pt idx="2934">
                  <c:v>248.0</c:v>
                </c:pt>
                <c:pt idx="2935">
                  <c:v>248.0</c:v>
                </c:pt>
                <c:pt idx="2936">
                  <c:v>248.0</c:v>
                </c:pt>
                <c:pt idx="2937">
                  <c:v>247.0</c:v>
                </c:pt>
                <c:pt idx="2938">
                  <c:v>247.0</c:v>
                </c:pt>
                <c:pt idx="2939">
                  <c:v>247.0</c:v>
                </c:pt>
                <c:pt idx="2940">
                  <c:v>247.0</c:v>
                </c:pt>
                <c:pt idx="2941">
                  <c:v>247.0</c:v>
                </c:pt>
                <c:pt idx="2942">
                  <c:v>247.0</c:v>
                </c:pt>
                <c:pt idx="2943">
                  <c:v>247.0</c:v>
                </c:pt>
                <c:pt idx="2944">
                  <c:v>247.0</c:v>
                </c:pt>
                <c:pt idx="2945">
                  <c:v>246.0</c:v>
                </c:pt>
                <c:pt idx="2946">
                  <c:v>246.0</c:v>
                </c:pt>
                <c:pt idx="2947">
                  <c:v>246.0</c:v>
                </c:pt>
                <c:pt idx="2948">
                  <c:v>246.0</c:v>
                </c:pt>
                <c:pt idx="2949">
                  <c:v>246.0</c:v>
                </c:pt>
                <c:pt idx="2950">
                  <c:v>246.0</c:v>
                </c:pt>
                <c:pt idx="2951">
                  <c:v>246.0</c:v>
                </c:pt>
                <c:pt idx="2952">
                  <c:v>246.0</c:v>
                </c:pt>
                <c:pt idx="2953">
                  <c:v>246.0</c:v>
                </c:pt>
                <c:pt idx="2954">
                  <c:v>246.0</c:v>
                </c:pt>
                <c:pt idx="2955">
                  <c:v>246.0</c:v>
                </c:pt>
                <c:pt idx="2956">
                  <c:v>246.0</c:v>
                </c:pt>
                <c:pt idx="2957">
                  <c:v>246.0</c:v>
                </c:pt>
                <c:pt idx="2958">
                  <c:v>246.0</c:v>
                </c:pt>
                <c:pt idx="2959">
                  <c:v>245.0</c:v>
                </c:pt>
                <c:pt idx="2960">
                  <c:v>245.0</c:v>
                </c:pt>
                <c:pt idx="2961">
                  <c:v>245.0</c:v>
                </c:pt>
                <c:pt idx="2962">
                  <c:v>245.0</c:v>
                </c:pt>
                <c:pt idx="2963">
                  <c:v>245.0</c:v>
                </c:pt>
                <c:pt idx="2964">
                  <c:v>245.0</c:v>
                </c:pt>
                <c:pt idx="2965">
                  <c:v>244.0</c:v>
                </c:pt>
                <c:pt idx="2966">
                  <c:v>244.0</c:v>
                </c:pt>
                <c:pt idx="2967">
                  <c:v>244.0</c:v>
                </c:pt>
                <c:pt idx="2968">
                  <c:v>244.0</c:v>
                </c:pt>
                <c:pt idx="2969">
                  <c:v>244.0</c:v>
                </c:pt>
                <c:pt idx="2970">
                  <c:v>244.0</c:v>
                </c:pt>
                <c:pt idx="2971">
                  <c:v>244.0</c:v>
                </c:pt>
                <c:pt idx="2972">
                  <c:v>243.0</c:v>
                </c:pt>
                <c:pt idx="2973">
                  <c:v>243.0</c:v>
                </c:pt>
                <c:pt idx="2974">
                  <c:v>243.0</c:v>
                </c:pt>
                <c:pt idx="2975">
                  <c:v>243.0</c:v>
                </c:pt>
                <c:pt idx="2976">
                  <c:v>243.0</c:v>
                </c:pt>
                <c:pt idx="2977">
                  <c:v>242.0</c:v>
                </c:pt>
                <c:pt idx="2978">
                  <c:v>242.0</c:v>
                </c:pt>
                <c:pt idx="2979">
                  <c:v>242.0</c:v>
                </c:pt>
                <c:pt idx="2980">
                  <c:v>242.0</c:v>
                </c:pt>
                <c:pt idx="2981">
                  <c:v>242.0</c:v>
                </c:pt>
                <c:pt idx="2982">
                  <c:v>242.0</c:v>
                </c:pt>
                <c:pt idx="2983">
                  <c:v>242.0</c:v>
                </c:pt>
                <c:pt idx="2984">
                  <c:v>242.0</c:v>
                </c:pt>
                <c:pt idx="2985">
                  <c:v>242.0</c:v>
                </c:pt>
                <c:pt idx="2986">
                  <c:v>242.0</c:v>
                </c:pt>
                <c:pt idx="2987">
                  <c:v>241.0</c:v>
                </c:pt>
                <c:pt idx="2988">
                  <c:v>241.0</c:v>
                </c:pt>
                <c:pt idx="2989">
                  <c:v>241.0</c:v>
                </c:pt>
                <c:pt idx="2990">
                  <c:v>241.0</c:v>
                </c:pt>
                <c:pt idx="2991">
                  <c:v>241.0</c:v>
                </c:pt>
                <c:pt idx="2992">
                  <c:v>241.0</c:v>
                </c:pt>
                <c:pt idx="2993">
                  <c:v>240.0</c:v>
                </c:pt>
                <c:pt idx="2994">
                  <c:v>240.0</c:v>
                </c:pt>
                <c:pt idx="2995">
                  <c:v>240.0</c:v>
                </c:pt>
                <c:pt idx="2996">
                  <c:v>240.0</c:v>
                </c:pt>
                <c:pt idx="2997">
                  <c:v>240.0</c:v>
                </c:pt>
                <c:pt idx="2998">
                  <c:v>240.0</c:v>
                </c:pt>
                <c:pt idx="2999">
                  <c:v>240.0</c:v>
                </c:pt>
                <c:pt idx="3000">
                  <c:v>240.0</c:v>
                </c:pt>
                <c:pt idx="3001">
                  <c:v>240.0</c:v>
                </c:pt>
                <c:pt idx="3002">
                  <c:v>240.0</c:v>
                </c:pt>
                <c:pt idx="3003">
                  <c:v>240.0</c:v>
                </c:pt>
                <c:pt idx="3004">
                  <c:v>240.0</c:v>
                </c:pt>
                <c:pt idx="3005">
                  <c:v>240.0</c:v>
                </c:pt>
                <c:pt idx="3006">
                  <c:v>239.0</c:v>
                </c:pt>
                <c:pt idx="3007">
                  <c:v>239.0</c:v>
                </c:pt>
                <c:pt idx="3008">
                  <c:v>239.0</c:v>
                </c:pt>
                <c:pt idx="3009">
                  <c:v>239.0</c:v>
                </c:pt>
                <c:pt idx="3010">
                  <c:v>239.0</c:v>
                </c:pt>
                <c:pt idx="3011">
                  <c:v>239.0</c:v>
                </c:pt>
                <c:pt idx="3012">
                  <c:v>238.0</c:v>
                </c:pt>
                <c:pt idx="3013">
                  <c:v>238.0</c:v>
                </c:pt>
                <c:pt idx="3014">
                  <c:v>238.0</c:v>
                </c:pt>
                <c:pt idx="3015">
                  <c:v>238.0</c:v>
                </c:pt>
                <c:pt idx="3016">
                  <c:v>238.0</c:v>
                </c:pt>
                <c:pt idx="3017">
                  <c:v>238.0</c:v>
                </c:pt>
                <c:pt idx="3018">
                  <c:v>238.0</c:v>
                </c:pt>
                <c:pt idx="3019">
                  <c:v>238.0</c:v>
                </c:pt>
                <c:pt idx="3020">
                  <c:v>237.0</c:v>
                </c:pt>
                <c:pt idx="3021">
                  <c:v>237.0</c:v>
                </c:pt>
                <c:pt idx="3022">
                  <c:v>237.0</c:v>
                </c:pt>
                <c:pt idx="3023">
                  <c:v>237.0</c:v>
                </c:pt>
                <c:pt idx="3024">
                  <c:v>237.0</c:v>
                </c:pt>
                <c:pt idx="3025">
                  <c:v>237.0</c:v>
                </c:pt>
                <c:pt idx="3026">
                  <c:v>237.0</c:v>
                </c:pt>
                <c:pt idx="3027">
                  <c:v>237.0</c:v>
                </c:pt>
                <c:pt idx="3028">
                  <c:v>237.0</c:v>
                </c:pt>
                <c:pt idx="3029">
                  <c:v>236.0</c:v>
                </c:pt>
                <c:pt idx="3030">
                  <c:v>236.0</c:v>
                </c:pt>
                <c:pt idx="3031">
                  <c:v>236.0</c:v>
                </c:pt>
                <c:pt idx="3032">
                  <c:v>236.0</c:v>
                </c:pt>
                <c:pt idx="3033">
                  <c:v>236.0</c:v>
                </c:pt>
                <c:pt idx="3034">
                  <c:v>236.0</c:v>
                </c:pt>
                <c:pt idx="3035">
                  <c:v>236.0</c:v>
                </c:pt>
                <c:pt idx="3036">
                  <c:v>236.0</c:v>
                </c:pt>
                <c:pt idx="3037">
                  <c:v>236.0</c:v>
                </c:pt>
                <c:pt idx="3038">
                  <c:v>236.0</c:v>
                </c:pt>
                <c:pt idx="3039">
                  <c:v>236.0</c:v>
                </c:pt>
                <c:pt idx="3040">
                  <c:v>236.0</c:v>
                </c:pt>
                <c:pt idx="3041">
                  <c:v>236.0</c:v>
                </c:pt>
                <c:pt idx="3042">
                  <c:v>235.0</c:v>
                </c:pt>
                <c:pt idx="3043">
                  <c:v>235.0</c:v>
                </c:pt>
                <c:pt idx="3044">
                  <c:v>235.0</c:v>
                </c:pt>
                <c:pt idx="3045">
                  <c:v>235.0</c:v>
                </c:pt>
                <c:pt idx="3046">
                  <c:v>235.0</c:v>
                </c:pt>
                <c:pt idx="3047">
                  <c:v>235.0</c:v>
                </c:pt>
                <c:pt idx="3048">
                  <c:v>235.0</c:v>
                </c:pt>
                <c:pt idx="3049">
                  <c:v>235.0</c:v>
                </c:pt>
                <c:pt idx="3050">
                  <c:v>235.0</c:v>
                </c:pt>
                <c:pt idx="3051">
                  <c:v>235.0</c:v>
                </c:pt>
                <c:pt idx="3052">
                  <c:v>235.0</c:v>
                </c:pt>
                <c:pt idx="3053">
                  <c:v>235.0</c:v>
                </c:pt>
                <c:pt idx="3054">
                  <c:v>235.0</c:v>
                </c:pt>
                <c:pt idx="3055">
                  <c:v>234.0</c:v>
                </c:pt>
                <c:pt idx="3056">
                  <c:v>234.0</c:v>
                </c:pt>
                <c:pt idx="3057">
                  <c:v>234.0</c:v>
                </c:pt>
                <c:pt idx="3058">
                  <c:v>234.0</c:v>
                </c:pt>
                <c:pt idx="3059">
                  <c:v>234.0</c:v>
                </c:pt>
                <c:pt idx="3060">
                  <c:v>234.0</c:v>
                </c:pt>
                <c:pt idx="3061">
                  <c:v>234.0</c:v>
                </c:pt>
                <c:pt idx="3062">
                  <c:v>234.0</c:v>
                </c:pt>
                <c:pt idx="3063">
                  <c:v>234.0</c:v>
                </c:pt>
                <c:pt idx="3064">
                  <c:v>234.0</c:v>
                </c:pt>
                <c:pt idx="3065">
                  <c:v>234.0</c:v>
                </c:pt>
                <c:pt idx="3066">
                  <c:v>233.0</c:v>
                </c:pt>
                <c:pt idx="3067">
                  <c:v>233.0</c:v>
                </c:pt>
                <c:pt idx="3068">
                  <c:v>233.0</c:v>
                </c:pt>
                <c:pt idx="3069">
                  <c:v>233.0</c:v>
                </c:pt>
                <c:pt idx="3070">
                  <c:v>233.0</c:v>
                </c:pt>
                <c:pt idx="3071">
                  <c:v>233.0</c:v>
                </c:pt>
                <c:pt idx="3072">
                  <c:v>233.0</c:v>
                </c:pt>
                <c:pt idx="3073">
                  <c:v>233.0</c:v>
                </c:pt>
                <c:pt idx="3074">
                  <c:v>233.0</c:v>
                </c:pt>
                <c:pt idx="3075">
                  <c:v>232.0</c:v>
                </c:pt>
                <c:pt idx="3076">
                  <c:v>232.0</c:v>
                </c:pt>
                <c:pt idx="3077">
                  <c:v>232.0</c:v>
                </c:pt>
                <c:pt idx="3078">
                  <c:v>232.0</c:v>
                </c:pt>
                <c:pt idx="3079">
                  <c:v>231.0</c:v>
                </c:pt>
                <c:pt idx="3080">
                  <c:v>231.0</c:v>
                </c:pt>
                <c:pt idx="3081">
                  <c:v>231.0</c:v>
                </c:pt>
                <c:pt idx="3082">
                  <c:v>231.0</c:v>
                </c:pt>
                <c:pt idx="3083">
                  <c:v>231.0</c:v>
                </c:pt>
                <c:pt idx="3084">
                  <c:v>230.0</c:v>
                </c:pt>
                <c:pt idx="3085">
                  <c:v>230.0</c:v>
                </c:pt>
                <c:pt idx="3086">
                  <c:v>230.0</c:v>
                </c:pt>
                <c:pt idx="3087">
                  <c:v>230.0</c:v>
                </c:pt>
                <c:pt idx="3088">
                  <c:v>230.0</c:v>
                </c:pt>
                <c:pt idx="3089">
                  <c:v>230.0</c:v>
                </c:pt>
                <c:pt idx="3090">
                  <c:v>230.0</c:v>
                </c:pt>
                <c:pt idx="3091">
                  <c:v>229.0</c:v>
                </c:pt>
                <c:pt idx="3092">
                  <c:v>229.0</c:v>
                </c:pt>
                <c:pt idx="3093">
                  <c:v>229.0</c:v>
                </c:pt>
                <c:pt idx="3094">
                  <c:v>229.0</c:v>
                </c:pt>
                <c:pt idx="3095">
                  <c:v>229.0</c:v>
                </c:pt>
                <c:pt idx="3096">
                  <c:v>228.0</c:v>
                </c:pt>
                <c:pt idx="3097">
                  <c:v>228.0</c:v>
                </c:pt>
                <c:pt idx="3098">
                  <c:v>228.0</c:v>
                </c:pt>
                <c:pt idx="3099">
                  <c:v>228.0</c:v>
                </c:pt>
                <c:pt idx="3100">
                  <c:v>228.0</c:v>
                </c:pt>
                <c:pt idx="3101">
                  <c:v>228.0</c:v>
                </c:pt>
                <c:pt idx="3102">
                  <c:v>228.0</c:v>
                </c:pt>
                <c:pt idx="3103">
                  <c:v>227.0</c:v>
                </c:pt>
                <c:pt idx="3104">
                  <c:v>227.0</c:v>
                </c:pt>
                <c:pt idx="3105">
                  <c:v>227.0</c:v>
                </c:pt>
                <c:pt idx="3106">
                  <c:v>227.0</c:v>
                </c:pt>
                <c:pt idx="3107">
                  <c:v>227.0</c:v>
                </c:pt>
                <c:pt idx="3108">
                  <c:v>227.0</c:v>
                </c:pt>
                <c:pt idx="3109">
                  <c:v>227.0</c:v>
                </c:pt>
                <c:pt idx="3110">
                  <c:v>226.0</c:v>
                </c:pt>
                <c:pt idx="3111">
                  <c:v>226.0</c:v>
                </c:pt>
                <c:pt idx="3112">
                  <c:v>226.0</c:v>
                </c:pt>
                <c:pt idx="3113">
                  <c:v>226.0</c:v>
                </c:pt>
                <c:pt idx="3114">
                  <c:v>226.0</c:v>
                </c:pt>
                <c:pt idx="3115">
                  <c:v>226.0</c:v>
                </c:pt>
                <c:pt idx="3116">
                  <c:v>226.0</c:v>
                </c:pt>
                <c:pt idx="3117">
                  <c:v>226.0</c:v>
                </c:pt>
                <c:pt idx="3118">
                  <c:v>226.0</c:v>
                </c:pt>
                <c:pt idx="3119">
                  <c:v>226.0</c:v>
                </c:pt>
                <c:pt idx="3120">
                  <c:v>226.0</c:v>
                </c:pt>
                <c:pt idx="3121">
                  <c:v>226.0</c:v>
                </c:pt>
                <c:pt idx="3122">
                  <c:v>226.0</c:v>
                </c:pt>
                <c:pt idx="3123">
                  <c:v>226.0</c:v>
                </c:pt>
                <c:pt idx="3124">
                  <c:v>226.0</c:v>
                </c:pt>
                <c:pt idx="3125">
                  <c:v>226.0</c:v>
                </c:pt>
                <c:pt idx="3126">
                  <c:v>225.0</c:v>
                </c:pt>
                <c:pt idx="3127">
                  <c:v>225.0</c:v>
                </c:pt>
                <c:pt idx="3128">
                  <c:v>225.0</c:v>
                </c:pt>
                <c:pt idx="3129">
                  <c:v>225.0</c:v>
                </c:pt>
                <c:pt idx="3130">
                  <c:v>225.0</c:v>
                </c:pt>
                <c:pt idx="3131">
                  <c:v>224.0</c:v>
                </c:pt>
                <c:pt idx="3132">
                  <c:v>224.0</c:v>
                </c:pt>
                <c:pt idx="3133">
                  <c:v>224.0</c:v>
                </c:pt>
                <c:pt idx="3134">
                  <c:v>224.0</c:v>
                </c:pt>
                <c:pt idx="3135">
                  <c:v>224.0</c:v>
                </c:pt>
                <c:pt idx="3136">
                  <c:v>224.0</c:v>
                </c:pt>
                <c:pt idx="3137">
                  <c:v>224.0</c:v>
                </c:pt>
                <c:pt idx="3138">
                  <c:v>224.0</c:v>
                </c:pt>
                <c:pt idx="3139">
                  <c:v>224.0</c:v>
                </c:pt>
                <c:pt idx="3140">
                  <c:v>224.0</c:v>
                </c:pt>
                <c:pt idx="3141">
                  <c:v>223.0</c:v>
                </c:pt>
                <c:pt idx="3142">
                  <c:v>223.0</c:v>
                </c:pt>
                <c:pt idx="3143">
                  <c:v>223.0</c:v>
                </c:pt>
                <c:pt idx="3144">
                  <c:v>222.0</c:v>
                </c:pt>
                <c:pt idx="3145">
                  <c:v>222.0</c:v>
                </c:pt>
                <c:pt idx="3146">
                  <c:v>222.0</c:v>
                </c:pt>
                <c:pt idx="3147">
                  <c:v>222.0</c:v>
                </c:pt>
                <c:pt idx="3148">
                  <c:v>222.0</c:v>
                </c:pt>
                <c:pt idx="3149">
                  <c:v>222.0</c:v>
                </c:pt>
                <c:pt idx="3150">
                  <c:v>222.0</c:v>
                </c:pt>
                <c:pt idx="3151">
                  <c:v>222.0</c:v>
                </c:pt>
                <c:pt idx="3152">
                  <c:v>222.0</c:v>
                </c:pt>
                <c:pt idx="3153">
                  <c:v>222.0</c:v>
                </c:pt>
                <c:pt idx="3154">
                  <c:v>222.0</c:v>
                </c:pt>
                <c:pt idx="3155">
                  <c:v>221.0</c:v>
                </c:pt>
                <c:pt idx="3156">
                  <c:v>221.0</c:v>
                </c:pt>
                <c:pt idx="3157">
                  <c:v>221.0</c:v>
                </c:pt>
                <c:pt idx="3158">
                  <c:v>221.0</c:v>
                </c:pt>
                <c:pt idx="3159">
                  <c:v>221.0</c:v>
                </c:pt>
                <c:pt idx="3160">
                  <c:v>221.0</c:v>
                </c:pt>
                <c:pt idx="3161">
                  <c:v>221.0</c:v>
                </c:pt>
                <c:pt idx="3162">
                  <c:v>221.0</c:v>
                </c:pt>
                <c:pt idx="3163">
                  <c:v>221.0</c:v>
                </c:pt>
                <c:pt idx="3164">
                  <c:v>221.0</c:v>
                </c:pt>
                <c:pt idx="3165">
                  <c:v>220.0</c:v>
                </c:pt>
                <c:pt idx="3166">
                  <c:v>220.0</c:v>
                </c:pt>
                <c:pt idx="3167">
                  <c:v>220.0</c:v>
                </c:pt>
                <c:pt idx="3168">
                  <c:v>220.0</c:v>
                </c:pt>
                <c:pt idx="3169">
                  <c:v>220.0</c:v>
                </c:pt>
                <c:pt idx="3170">
                  <c:v>220.0</c:v>
                </c:pt>
                <c:pt idx="3171">
                  <c:v>220.0</c:v>
                </c:pt>
                <c:pt idx="3172">
                  <c:v>220.0</c:v>
                </c:pt>
                <c:pt idx="3173">
                  <c:v>220.0</c:v>
                </c:pt>
                <c:pt idx="3174">
                  <c:v>220.0</c:v>
                </c:pt>
                <c:pt idx="3175">
                  <c:v>220.0</c:v>
                </c:pt>
                <c:pt idx="3176">
                  <c:v>219.0</c:v>
                </c:pt>
                <c:pt idx="3177">
                  <c:v>219.0</c:v>
                </c:pt>
                <c:pt idx="3178">
                  <c:v>219.0</c:v>
                </c:pt>
                <c:pt idx="3179">
                  <c:v>219.0</c:v>
                </c:pt>
                <c:pt idx="3180">
                  <c:v>219.0</c:v>
                </c:pt>
                <c:pt idx="3181">
                  <c:v>219.0</c:v>
                </c:pt>
                <c:pt idx="3182">
                  <c:v>219.0</c:v>
                </c:pt>
                <c:pt idx="3183">
                  <c:v>218.0</c:v>
                </c:pt>
                <c:pt idx="3184">
                  <c:v>218.0</c:v>
                </c:pt>
                <c:pt idx="3185">
                  <c:v>218.0</c:v>
                </c:pt>
                <c:pt idx="3186">
                  <c:v>218.0</c:v>
                </c:pt>
                <c:pt idx="3187">
                  <c:v>218.0</c:v>
                </c:pt>
                <c:pt idx="3188">
                  <c:v>217.0</c:v>
                </c:pt>
                <c:pt idx="3189">
                  <c:v>217.0</c:v>
                </c:pt>
                <c:pt idx="3190">
                  <c:v>217.0</c:v>
                </c:pt>
                <c:pt idx="3191">
                  <c:v>217.0</c:v>
                </c:pt>
                <c:pt idx="3192">
                  <c:v>217.0</c:v>
                </c:pt>
                <c:pt idx="3193">
                  <c:v>217.0</c:v>
                </c:pt>
                <c:pt idx="3194">
                  <c:v>217.0</c:v>
                </c:pt>
                <c:pt idx="3195">
                  <c:v>217.0</c:v>
                </c:pt>
                <c:pt idx="3196">
                  <c:v>216.0</c:v>
                </c:pt>
                <c:pt idx="3197">
                  <c:v>216.0</c:v>
                </c:pt>
                <c:pt idx="3198">
                  <c:v>216.0</c:v>
                </c:pt>
                <c:pt idx="3199">
                  <c:v>216.0</c:v>
                </c:pt>
                <c:pt idx="3200">
                  <c:v>216.0</c:v>
                </c:pt>
                <c:pt idx="3201">
                  <c:v>216.0</c:v>
                </c:pt>
                <c:pt idx="3202">
                  <c:v>216.0</c:v>
                </c:pt>
                <c:pt idx="3203">
                  <c:v>216.0</c:v>
                </c:pt>
                <c:pt idx="3204">
                  <c:v>216.0</c:v>
                </c:pt>
                <c:pt idx="3205">
                  <c:v>215.0</c:v>
                </c:pt>
                <c:pt idx="3206">
                  <c:v>215.0</c:v>
                </c:pt>
                <c:pt idx="3207">
                  <c:v>215.0</c:v>
                </c:pt>
                <c:pt idx="3208">
                  <c:v>215.0</c:v>
                </c:pt>
                <c:pt idx="3209">
                  <c:v>214.0</c:v>
                </c:pt>
                <c:pt idx="3210">
                  <c:v>214.0</c:v>
                </c:pt>
                <c:pt idx="3211">
                  <c:v>214.0</c:v>
                </c:pt>
                <c:pt idx="3212">
                  <c:v>214.0</c:v>
                </c:pt>
                <c:pt idx="3213">
                  <c:v>214.0</c:v>
                </c:pt>
                <c:pt idx="3214">
                  <c:v>214.0</c:v>
                </c:pt>
                <c:pt idx="3215">
                  <c:v>214.0</c:v>
                </c:pt>
                <c:pt idx="3216">
                  <c:v>214.0</c:v>
                </c:pt>
                <c:pt idx="3217">
                  <c:v>213.0</c:v>
                </c:pt>
                <c:pt idx="3218">
                  <c:v>213.0</c:v>
                </c:pt>
                <c:pt idx="3219">
                  <c:v>212.0</c:v>
                </c:pt>
                <c:pt idx="3220">
                  <c:v>212.0</c:v>
                </c:pt>
                <c:pt idx="3221">
                  <c:v>212.0</c:v>
                </c:pt>
                <c:pt idx="3222">
                  <c:v>212.0</c:v>
                </c:pt>
                <c:pt idx="3223">
                  <c:v>212.0</c:v>
                </c:pt>
                <c:pt idx="3224">
                  <c:v>212.0</c:v>
                </c:pt>
                <c:pt idx="3225">
                  <c:v>211.0</c:v>
                </c:pt>
                <c:pt idx="3226">
                  <c:v>211.0</c:v>
                </c:pt>
                <c:pt idx="3227">
                  <c:v>211.0</c:v>
                </c:pt>
                <c:pt idx="3228">
                  <c:v>211.0</c:v>
                </c:pt>
                <c:pt idx="3229">
                  <c:v>211.0</c:v>
                </c:pt>
                <c:pt idx="3230">
                  <c:v>210.0</c:v>
                </c:pt>
                <c:pt idx="3231">
                  <c:v>210.0</c:v>
                </c:pt>
                <c:pt idx="3232">
                  <c:v>210.0</c:v>
                </c:pt>
                <c:pt idx="3233">
                  <c:v>210.0</c:v>
                </c:pt>
                <c:pt idx="3234">
                  <c:v>210.0</c:v>
                </c:pt>
                <c:pt idx="3235">
                  <c:v>210.0</c:v>
                </c:pt>
                <c:pt idx="3236">
                  <c:v>210.0</c:v>
                </c:pt>
                <c:pt idx="3237">
                  <c:v>210.0</c:v>
                </c:pt>
                <c:pt idx="3238">
                  <c:v>209.0</c:v>
                </c:pt>
                <c:pt idx="3239">
                  <c:v>209.0</c:v>
                </c:pt>
                <c:pt idx="3240">
                  <c:v>209.0</c:v>
                </c:pt>
                <c:pt idx="3241">
                  <c:v>209.0</c:v>
                </c:pt>
                <c:pt idx="3242">
                  <c:v>209.0</c:v>
                </c:pt>
                <c:pt idx="3243">
                  <c:v>208.0</c:v>
                </c:pt>
                <c:pt idx="3244">
                  <c:v>208.0</c:v>
                </c:pt>
                <c:pt idx="3245">
                  <c:v>208.0</c:v>
                </c:pt>
                <c:pt idx="3246">
                  <c:v>208.0</c:v>
                </c:pt>
                <c:pt idx="3247">
                  <c:v>208.0</c:v>
                </c:pt>
                <c:pt idx="3248">
                  <c:v>208.0</c:v>
                </c:pt>
                <c:pt idx="3249">
                  <c:v>208.0</c:v>
                </c:pt>
                <c:pt idx="3250">
                  <c:v>208.0</c:v>
                </c:pt>
                <c:pt idx="3251">
                  <c:v>208.0</c:v>
                </c:pt>
                <c:pt idx="3252">
                  <c:v>208.0</c:v>
                </c:pt>
                <c:pt idx="3253">
                  <c:v>207.0</c:v>
                </c:pt>
                <c:pt idx="3254">
                  <c:v>207.0</c:v>
                </c:pt>
                <c:pt idx="3255">
                  <c:v>207.0</c:v>
                </c:pt>
                <c:pt idx="3256">
                  <c:v>207.0</c:v>
                </c:pt>
                <c:pt idx="3257">
                  <c:v>207.0</c:v>
                </c:pt>
                <c:pt idx="3258">
                  <c:v>207.0</c:v>
                </c:pt>
                <c:pt idx="3259">
                  <c:v>207.0</c:v>
                </c:pt>
                <c:pt idx="3260">
                  <c:v>206.0</c:v>
                </c:pt>
                <c:pt idx="3261">
                  <c:v>206.0</c:v>
                </c:pt>
                <c:pt idx="3262">
                  <c:v>206.0</c:v>
                </c:pt>
                <c:pt idx="3263">
                  <c:v>206.0</c:v>
                </c:pt>
                <c:pt idx="3264">
                  <c:v>206.0</c:v>
                </c:pt>
                <c:pt idx="3265">
                  <c:v>206.0</c:v>
                </c:pt>
                <c:pt idx="3266">
                  <c:v>206.0</c:v>
                </c:pt>
                <c:pt idx="3267">
                  <c:v>205.0</c:v>
                </c:pt>
                <c:pt idx="3268">
                  <c:v>205.0</c:v>
                </c:pt>
                <c:pt idx="3269">
                  <c:v>205.0</c:v>
                </c:pt>
                <c:pt idx="3270">
                  <c:v>204.0</c:v>
                </c:pt>
                <c:pt idx="3271">
                  <c:v>204.0</c:v>
                </c:pt>
                <c:pt idx="3272">
                  <c:v>204.0</c:v>
                </c:pt>
                <c:pt idx="3273">
                  <c:v>204.0</c:v>
                </c:pt>
                <c:pt idx="3274">
                  <c:v>204.0</c:v>
                </c:pt>
                <c:pt idx="3275">
                  <c:v>204.0</c:v>
                </c:pt>
                <c:pt idx="3276">
                  <c:v>204.0</c:v>
                </c:pt>
                <c:pt idx="3277">
                  <c:v>204.0</c:v>
                </c:pt>
                <c:pt idx="3278">
                  <c:v>204.0</c:v>
                </c:pt>
                <c:pt idx="3279">
                  <c:v>203.0</c:v>
                </c:pt>
                <c:pt idx="3280">
                  <c:v>203.0</c:v>
                </c:pt>
                <c:pt idx="3281">
                  <c:v>203.0</c:v>
                </c:pt>
                <c:pt idx="3282">
                  <c:v>202.0</c:v>
                </c:pt>
                <c:pt idx="3283">
                  <c:v>202.0</c:v>
                </c:pt>
                <c:pt idx="3284">
                  <c:v>202.0</c:v>
                </c:pt>
                <c:pt idx="3285">
                  <c:v>202.0</c:v>
                </c:pt>
                <c:pt idx="3286">
                  <c:v>202.0</c:v>
                </c:pt>
                <c:pt idx="3287">
                  <c:v>202.0</c:v>
                </c:pt>
                <c:pt idx="3288">
                  <c:v>202.0</c:v>
                </c:pt>
                <c:pt idx="3289">
                  <c:v>201.0</c:v>
                </c:pt>
                <c:pt idx="3290">
                  <c:v>201.0</c:v>
                </c:pt>
                <c:pt idx="3291">
                  <c:v>201.0</c:v>
                </c:pt>
                <c:pt idx="3292">
                  <c:v>201.0</c:v>
                </c:pt>
                <c:pt idx="3293">
                  <c:v>201.0</c:v>
                </c:pt>
                <c:pt idx="3294">
                  <c:v>201.0</c:v>
                </c:pt>
                <c:pt idx="3295">
                  <c:v>201.0</c:v>
                </c:pt>
                <c:pt idx="3296">
                  <c:v>201.0</c:v>
                </c:pt>
                <c:pt idx="3297">
                  <c:v>200.0</c:v>
                </c:pt>
                <c:pt idx="3298">
                  <c:v>200.0</c:v>
                </c:pt>
                <c:pt idx="3299">
                  <c:v>200.0</c:v>
                </c:pt>
                <c:pt idx="3300">
                  <c:v>200.0</c:v>
                </c:pt>
                <c:pt idx="3301">
                  <c:v>200.0</c:v>
                </c:pt>
                <c:pt idx="3302">
                  <c:v>200.0</c:v>
                </c:pt>
                <c:pt idx="3303">
                  <c:v>200.0</c:v>
                </c:pt>
                <c:pt idx="3304">
                  <c:v>199.0</c:v>
                </c:pt>
                <c:pt idx="3305">
                  <c:v>199.0</c:v>
                </c:pt>
                <c:pt idx="3306">
                  <c:v>199.0</c:v>
                </c:pt>
                <c:pt idx="3307">
                  <c:v>199.0</c:v>
                </c:pt>
                <c:pt idx="3308">
                  <c:v>199.0</c:v>
                </c:pt>
                <c:pt idx="3309">
                  <c:v>199.0</c:v>
                </c:pt>
                <c:pt idx="3310">
                  <c:v>199.0</c:v>
                </c:pt>
                <c:pt idx="3311">
                  <c:v>198.0</c:v>
                </c:pt>
                <c:pt idx="3312">
                  <c:v>198.0</c:v>
                </c:pt>
                <c:pt idx="3313">
                  <c:v>198.0</c:v>
                </c:pt>
                <c:pt idx="3314">
                  <c:v>198.0</c:v>
                </c:pt>
                <c:pt idx="3315">
                  <c:v>197.0</c:v>
                </c:pt>
                <c:pt idx="3316">
                  <c:v>197.0</c:v>
                </c:pt>
                <c:pt idx="3317">
                  <c:v>197.0</c:v>
                </c:pt>
                <c:pt idx="3318">
                  <c:v>197.0</c:v>
                </c:pt>
                <c:pt idx="3319">
                  <c:v>197.0</c:v>
                </c:pt>
                <c:pt idx="3320">
                  <c:v>197.0</c:v>
                </c:pt>
                <c:pt idx="3321">
                  <c:v>197.0</c:v>
                </c:pt>
                <c:pt idx="3322">
                  <c:v>197.0</c:v>
                </c:pt>
                <c:pt idx="3323">
                  <c:v>197.0</c:v>
                </c:pt>
                <c:pt idx="3324">
                  <c:v>197.0</c:v>
                </c:pt>
                <c:pt idx="3325">
                  <c:v>197.0</c:v>
                </c:pt>
                <c:pt idx="3326">
                  <c:v>196.0</c:v>
                </c:pt>
                <c:pt idx="3327">
                  <c:v>196.0</c:v>
                </c:pt>
                <c:pt idx="3328">
                  <c:v>196.0</c:v>
                </c:pt>
                <c:pt idx="3329">
                  <c:v>195.0</c:v>
                </c:pt>
                <c:pt idx="3330">
                  <c:v>195.0</c:v>
                </c:pt>
                <c:pt idx="3331">
                  <c:v>195.0</c:v>
                </c:pt>
                <c:pt idx="3332">
                  <c:v>195.0</c:v>
                </c:pt>
                <c:pt idx="3333">
                  <c:v>195.0</c:v>
                </c:pt>
                <c:pt idx="3334">
                  <c:v>195.0</c:v>
                </c:pt>
                <c:pt idx="3335">
                  <c:v>195.0</c:v>
                </c:pt>
                <c:pt idx="3336">
                  <c:v>194.0</c:v>
                </c:pt>
                <c:pt idx="3337">
                  <c:v>194.0</c:v>
                </c:pt>
                <c:pt idx="3338">
                  <c:v>194.0</c:v>
                </c:pt>
                <c:pt idx="3339">
                  <c:v>194.0</c:v>
                </c:pt>
                <c:pt idx="3340">
                  <c:v>194.0</c:v>
                </c:pt>
                <c:pt idx="3341">
                  <c:v>194.0</c:v>
                </c:pt>
                <c:pt idx="3342">
                  <c:v>194.0</c:v>
                </c:pt>
                <c:pt idx="3343">
                  <c:v>194.0</c:v>
                </c:pt>
                <c:pt idx="3344">
                  <c:v>193.0</c:v>
                </c:pt>
                <c:pt idx="3345">
                  <c:v>193.0</c:v>
                </c:pt>
                <c:pt idx="3346">
                  <c:v>193.0</c:v>
                </c:pt>
                <c:pt idx="3347">
                  <c:v>193.0</c:v>
                </c:pt>
                <c:pt idx="3348">
                  <c:v>193.0</c:v>
                </c:pt>
                <c:pt idx="3349">
                  <c:v>192.0</c:v>
                </c:pt>
                <c:pt idx="3350">
                  <c:v>192.0</c:v>
                </c:pt>
                <c:pt idx="3351">
                  <c:v>192.0</c:v>
                </c:pt>
                <c:pt idx="3352">
                  <c:v>192.0</c:v>
                </c:pt>
                <c:pt idx="3353">
                  <c:v>192.0</c:v>
                </c:pt>
                <c:pt idx="3354">
                  <c:v>192.0</c:v>
                </c:pt>
                <c:pt idx="3355">
                  <c:v>192.0</c:v>
                </c:pt>
                <c:pt idx="3356">
                  <c:v>191.0</c:v>
                </c:pt>
                <c:pt idx="3357">
                  <c:v>191.0</c:v>
                </c:pt>
                <c:pt idx="3358">
                  <c:v>191.0</c:v>
                </c:pt>
                <c:pt idx="3359">
                  <c:v>191.0</c:v>
                </c:pt>
                <c:pt idx="3360">
                  <c:v>190.0</c:v>
                </c:pt>
                <c:pt idx="3361">
                  <c:v>190.0</c:v>
                </c:pt>
                <c:pt idx="3362">
                  <c:v>190.0</c:v>
                </c:pt>
                <c:pt idx="3363">
                  <c:v>190.0</c:v>
                </c:pt>
                <c:pt idx="3364">
                  <c:v>189.0</c:v>
                </c:pt>
                <c:pt idx="3365">
                  <c:v>189.0</c:v>
                </c:pt>
                <c:pt idx="3366">
                  <c:v>189.0</c:v>
                </c:pt>
                <c:pt idx="3367">
                  <c:v>189.0</c:v>
                </c:pt>
                <c:pt idx="3368">
                  <c:v>189.0</c:v>
                </c:pt>
                <c:pt idx="3369">
                  <c:v>188.0</c:v>
                </c:pt>
                <c:pt idx="3370">
                  <c:v>188.0</c:v>
                </c:pt>
                <c:pt idx="3371">
                  <c:v>188.0</c:v>
                </c:pt>
                <c:pt idx="3372">
                  <c:v>188.0</c:v>
                </c:pt>
                <c:pt idx="3373">
                  <c:v>188.0</c:v>
                </c:pt>
                <c:pt idx="3374">
                  <c:v>188.0</c:v>
                </c:pt>
                <c:pt idx="3375">
                  <c:v>187.0</c:v>
                </c:pt>
                <c:pt idx="3376">
                  <c:v>187.0</c:v>
                </c:pt>
                <c:pt idx="3377">
                  <c:v>187.0</c:v>
                </c:pt>
                <c:pt idx="3378">
                  <c:v>187.0</c:v>
                </c:pt>
                <c:pt idx="3379">
                  <c:v>186.0</c:v>
                </c:pt>
                <c:pt idx="3380">
                  <c:v>186.0</c:v>
                </c:pt>
                <c:pt idx="3381">
                  <c:v>186.0</c:v>
                </c:pt>
                <c:pt idx="3382">
                  <c:v>186.0</c:v>
                </c:pt>
                <c:pt idx="3383">
                  <c:v>186.0</c:v>
                </c:pt>
                <c:pt idx="3384">
                  <c:v>185.0</c:v>
                </c:pt>
                <c:pt idx="3385">
                  <c:v>184.0</c:v>
                </c:pt>
                <c:pt idx="3386">
                  <c:v>184.0</c:v>
                </c:pt>
                <c:pt idx="3387">
                  <c:v>184.0</c:v>
                </c:pt>
                <c:pt idx="3388">
                  <c:v>184.0</c:v>
                </c:pt>
                <c:pt idx="3389">
                  <c:v>183.0</c:v>
                </c:pt>
                <c:pt idx="3390">
                  <c:v>183.0</c:v>
                </c:pt>
                <c:pt idx="3391">
                  <c:v>183.0</c:v>
                </c:pt>
                <c:pt idx="3392">
                  <c:v>182.0</c:v>
                </c:pt>
                <c:pt idx="3393">
                  <c:v>182.0</c:v>
                </c:pt>
                <c:pt idx="3394">
                  <c:v>182.0</c:v>
                </c:pt>
                <c:pt idx="3395">
                  <c:v>182.0</c:v>
                </c:pt>
                <c:pt idx="3396">
                  <c:v>181.0</c:v>
                </c:pt>
                <c:pt idx="3397">
                  <c:v>181.0</c:v>
                </c:pt>
                <c:pt idx="3398">
                  <c:v>181.0</c:v>
                </c:pt>
                <c:pt idx="3399">
                  <c:v>181.0</c:v>
                </c:pt>
                <c:pt idx="3400">
                  <c:v>181.0</c:v>
                </c:pt>
                <c:pt idx="3401">
                  <c:v>180.0</c:v>
                </c:pt>
                <c:pt idx="3402">
                  <c:v>180.0</c:v>
                </c:pt>
                <c:pt idx="3403">
                  <c:v>180.0</c:v>
                </c:pt>
                <c:pt idx="3404">
                  <c:v>180.0</c:v>
                </c:pt>
                <c:pt idx="3405">
                  <c:v>180.0</c:v>
                </c:pt>
                <c:pt idx="3406">
                  <c:v>180.0</c:v>
                </c:pt>
                <c:pt idx="3407">
                  <c:v>180.0</c:v>
                </c:pt>
                <c:pt idx="3408">
                  <c:v>180.0</c:v>
                </c:pt>
                <c:pt idx="3409">
                  <c:v>179.0</c:v>
                </c:pt>
                <c:pt idx="3410">
                  <c:v>179.0</c:v>
                </c:pt>
                <c:pt idx="3411">
                  <c:v>179.0</c:v>
                </c:pt>
                <c:pt idx="3412">
                  <c:v>179.0</c:v>
                </c:pt>
                <c:pt idx="3413">
                  <c:v>179.0</c:v>
                </c:pt>
                <c:pt idx="3414">
                  <c:v>178.0</c:v>
                </c:pt>
                <c:pt idx="3415">
                  <c:v>178.0</c:v>
                </c:pt>
                <c:pt idx="3416">
                  <c:v>178.0</c:v>
                </c:pt>
                <c:pt idx="3417">
                  <c:v>178.0</c:v>
                </c:pt>
                <c:pt idx="3418">
                  <c:v>178.0</c:v>
                </c:pt>
                <c:pt idx="3419">
                  <c:v>178.0</c:v>
                </c:pt>
                <c:pt idx="3420">
                  <c:v>178.0</c:v>
                </c:pt>
                <c:pt idx="3421">
                  <c:v>178.0</c:v>
                </c:pt>
                <c:pt idx="3422">
                  <c:v>178.0</c:v>
                </c:pt>
                <c:pt idx="3423">
                  <c:v>178.0</c:v>
                </c:pt>
                <c:pt idx="3424">
                  <c:v>178.0</c:v>
                </c:pt>
                <c:pt idx="3425">
                  <c:v>177.0</c:v>
                </c:pt>
                <c:pt idx="3426">
                  <c:v>177.0</c:v>
                </c:pt>
                <c:pt idx="3427">
                  <c:v>177.0</c:v>
                </c:pt>
                <c:pt idx="3428">
                  <c:v>177.0</c:v>
                </c:pt>
                <c:pt idx="3429">
                  <c:v>177.0</c:v>
                </c:pt>
                <c:pt idx="3430">
                  <c:v>177.0</c:v>
                </c:pt>
                <c:pt idx="3431">
                  <c:v>177.0</c:v>
                </c:pt>
                <c:pt idx="3432">
                  <c:v>176.0</c:v>
                </c:pt>
                <c:pt idx="3433">
                  <c:v>176.0</c:v>
                </c:pt>
                <c:pt idx="3434">
                  <c:v>176.0</c:v>
                </c:pt>
                <c:pt idx="3435">
                  <c:v>176.0</c:v>
                </c:pt>
                <c:pt idx="3436">
                  <c:v>176.0</c:v>
                </c:pt>
                <c:pt idx="3437">
                  <c:v>176.0</c:v>
                </c:pt>
                <c:pt idx="3438">
                  <c:v>176.0</c:v>
                </c:pt>
                <c:pt idx="3439">
                  <c:v>176.0</c:v>
                </c:pt>
                <c:pt idx="3440">
                  <c:v>176.0</c:v>
                </c:pt>
                <c:pt idx="3441">
                  <c:v>175.0</c:v>
                </c:pt>
                <c:pt idx="3442">
                  <c:v>175.0</c:v>
                </c:pt>
                <c:pt idx="3443">
                  <c:v>175.0</c:v>
                </c:pt>
                <c:pt idx="3444">
                  <c:v>175.0</c:v>
                </c:pt>
                <c:pt idx="3445">
                  <c:v>174.0</c:v>
                </c:pt>
                <c:pt idx="3446">
                  <c:v>174.0</c:v>
                </c:pt>
                <c:pt idx="3447">
                  <c:v>174.0</c:v>
                </c:pt>
                <c:pt idx="3448">
                  <c:v>174.0</c:v>
                </c:pt>
                <c:pt idx="3449">
                  <c:v>174.0</c:v>
                </c:pt>
                <c:pt idx="3450">
                  <c:v>174.0</c:v>
                </c:pt>
                <c:pt idx="3451">
                  <c:v>173.0</c:v>
                </c:pt>
                <c:pt idx="3452">
                  <c:v>173.0</c:v>
                </c:pt>
                <c:pt idx="3453">
                  <c:v>173.0</c:v>
                </c:pt>
                <c:pt idx="3454">
                  <c:v>173.0</c:v>
                </c:pt>
                <c:pt idx="3455">
                  <c:v>173.0</c:v>
                </c:pt>
                <c:pt idx="3456">
                  <c:v>173.0</c:v>
                </c:pt>
                <c:pt idx="3457">
                  <c:v>173.0</c:v>
                </c:pt>
                <c:pt idx="3458">
                  <c:v>173.0</c:v>
                </c:pt>
                <c:pt idx="3459">
                  <c:v>173.0</c:v>
                </c:pt>
                <c:pt idx="3460">
                  <c:v>172.0</c:v>
                </c:pt>
                <c:pt idx="3461">
                  <c:v>172.0</c:v>
                </c:pt>
                <c:pt idx="3462">
                  <c:v>172.0</c:v>
                </c:pt>
                <c:pt idx="3463">
                  <c:v>172.0</c:v>
                </c:pt>
                <c:pt idx="3464">
                  <c:v>172.0</c:v>
                </c:pt>
                <c:pt idx="3465">
                  <c:v>172.0</c:v>
                </c:pt>
                <c:pt idx="3466">
                  <c:v>171.0</c:v>
                </c:pt>
                <c:pt idx="3467">
                  <c:v>171.0</c:v>
                </c:pt>
                <c:pt idx="3468">
                  <c:v>171.0</c:v>
                </c:pt>
                <c:pt idx="3469">
                  <c:v>171.0</c:v>
                </c:pt>
                <c:pt idx="3470">
                  <c:v>171.0</c:v>
                </c:pt>
                <c:pt idx="3471">
                  <c:v>171.0</c:v>
                </c:pt>
                <c:pt idx="3472">
                  <c:v>171.0</c:v>
                </c:pt>
                <c:pt idx="3473">
                  <c:v>170.0</c:v>
                </c:pt>
                <c:pt idx="3474">
                  <c:v>170.0</c:v>
                </c:pt>
                <c:pt idx="3475">
                  <c:v>170.0</c:v>
                </c:pt>
                <c:pt idx="3476">
                  <c:v>170.0</c:v>
                </c:pt>
                <c:pt idx="3477">
                  <c:v>170.0</c:v>
                </c:pt>
                <c:pt idx="3478">
                  <c:v>170.0</c:v>
                </c:pt>
                <c:pt idx="3479">
                  <c:v>170.0</c:v>
                </c:pt>
                <c:pt idx="3480">
                  <c:v>169.0</c:v>
                </c:pt>
                <c:pt idx="3481">
                  <c:v>169.0</c:v>
                </c:pt>
                <c:pt idx="3482">
                  <c:v>169.0</c:v>
                </c:pt>
                <c:pt idx="3483">
                  <c:v>169.0</c:v>
                </c:pt>
                <c:pt idx="3484">
                  <c:v>169.0</c:v>
                </c:pt>
                <c:pt idx="3485">
                  <c:v>169.0</c:v>
                </c:pt>
                <c:pt idx="3486">
                  <c:v>168.0</c:v>
                </c:pt>
                <c:pt idx="3487">
                  <c:v>167.0</c:v>
                </c:pt>
                <c:pt idx="3488">
                  <c:v>167.0</c:v>
                </c:pt>
                <c:pt idx="3489">
                  <c:v>166.0</c:v>
                </c:pt>
                <c:pt idx="3490">
                  <c:v>166.0</c:v>
                </c:pt>
                <c:pt idx="3491">
                  <c:v>166.0</c:v>
                </c:pt>
                <c:pt idx="3492">
                  <c:v>166.0</c:v>
                </c:pt>
                <c:pt idx="3493">
                  <c:v>165.0</c:v>
                </c:pt>
                <c:pt idx="3494">
                  <c:v>165.0</c:v>
                </c:pt>
                <c:pt idx="3495">
                  <c:v>165.0</c:v>
                </c:pt>
                <c:pt idx="3496">
                  <c:v>165.0</c:v>
                </c:pt>
                <c:pt idx="3497">
                  <c:v>165.0</c:v>
                </c:pt>
                <c:pt idx="3498">
                  <c:v>165.0</c:v>
                </c:pt>
                <c:pt idx="3499">
                  <c:v>164.0</c:v>
                </c:pt>
                <c:pt idx="3500">
                  <c:v>164.0</c:v>
                </c:pt>
                <c:pt idx="3501">
                  <c:v>163.0</c:v>
                </c:pt>
                <c:pt idx="3502">
                  <c:v>163.0</c:v>
                </c:pt>
                <c:pt idx="3503">
                  <c:v>163.0</c:v>
                </c:pt>
                <c:pt idx="3504">
                  <c:v>163.0</c:v>
                </c:pt>
                <c:pt idx="3505">
                  <c:v>162.0</c:v>
                </c:pt>
                <c:pt idx="3506">
                  <c:v>162.0</c:v>
                </c:pt>
                <c:pt idx="3507">
                  <c:v>162.0</c:v>
                </c:pt>
                <c:pt idx="3508">
                  <c:v>162.0</c:v>
                </c:pt>
                <c:pt idx="3509">
                  <c:v>161.0</c:v>
                </c:pt>
                <c:pt idx="3510">
                  <c:v>161.0</c:v>
                </c:pt>
                <c:pt idx="3511">
                  <c:v>160.0</c:v>
                </c:pt>
                <c:pt idx="3512">
                  <c:v>160.0</c:v>
                </c:pt>
                <c:pt idx="3513">
                  <c:v>160.0</c:v>
                </c:pt>
                <c:pt idx="3514">
                  <c:v>160.0</c:v>
                </c:pt>
                <c:pt idx="3515">
                  <c:v>160.0</c:v>
                </c:pt>
                <c:pt idx="3516">
                  <c:v>160.0</c:v>
                </c:pt>
                <c:pt idx="3517">
                  <c:v>160.0</c:v>
                </c:pt>
                <c:pt idx="3518">
                  <c:v>159.0</c:v>
                </c:pt>
                <c:pt idx="3519">
                  <c:v>159.0</c:v>
                </c:pt>
                <c:pt idx="3520">
                  <c:v>159.0</c:v>
                </c:pt>
                <c:pt idx="3521">
                  <c:v>159.0</c:v>
                </c:pt>
                <c:pt idx="3522">
                  <c:v>159.0</c:v>
                </c:pt>
                <c:pt idx="3523">
                  <c:v>158.0</c:v>
                </c:pt>
                <c:pt idx="3524">
                  <c:v>158.0</c:v>
                </c:pt>
                <c:pt idx="3525">
                  <c:v>158.0</c:v>
                </c:pt>
                <c:pt idx="3526">
                  <c:v>158.0</c:v>
                </c:pt>
                <c:pt idx="3527">
                  <c:v>157.0</c:v>
                </c:pt>
                <c:pt idx="3528">
                  <c:v>157.0</c:v>
                </c:pt>
                <c:pt idx="3529">
                  <c:v>157.0</c:v>
                </c:pt>
                <c:pt idx="3530">
                  <c:v>157.0</c:v>
                </c:pt>
                <c:pt idx="3531">
                  <c:v>157.0</c:v>
                </c:pt>
                <c:pt idx="3532">
                  <c:v>157.0</c:v>
                </c:pt>
                <c:pt idx="3533">
                  <c:v>156.0</c:v>
                </c:pt>
                <c:pt idx="3534">
                  <c:v>156.0</c:v>
                </c:pt>
                <c:pt idx="3535">
                  <c:v>156.0</c:v>
                </c:pt>
                <c:pt idx="3536">
                  <c:v>156.0</c:v>
                </c:pt>
                <c:pt idx="3537">
                  <c:v>156.0</c:v>
                </c:pt>
                <c:pt idx="3538">
                  <c:v>156.0</c:v>
                </c:pt>
                <c:pt idx="3539">
                  <c:v>156.0</c:v>
                </c:pt>
                <c:pt idx="3540">
                  <c:v>155.0</c:v>
                </c:pt>
                <c:pt idx="3541">
                  <c:v>155.0</c:v>
                </c:pt>
                <c:pt idx="3542">
                  <c:v>155.0</c:v>
                </c:pt>
                <c:pt idx="3543">
                  <c:v>155.0</c:v>
                </c:pt>
                <c:pt idx="3544">
                  <c:v>155.0</c:v>
                </c:pt>
                <c:pt idx="3545">
                  <c:v>154.0</c:v>
                </c:pt>
                <c:pt idx="3546">
                  <c:v>154.0</c:v>
                </c:pt>
                <c:pt idx="3547">
                  <c:v>154.0</c:v>
                </c:pt>
                <c:pt idx="3548">
                  <c:v>154.0</c:v>
                </c:pt>
                <c:pt idx="3549">
                  <c:v>154.0</c:v>
                </c:pt>
                <c:pt idx="3550">
                  <c:v>153.0</c:v>
                </c:pt>
                <c:pt idx="3551">
                  <c:v>153.0</c:v>
                </c:pt>
                <c:pt idx="3552">
                  <c:v>153.0</c:v>
                </c:pt>
                <c:pt idx="3553">
                  <c:v>153.0</c:v>
                </c:pt>
                <c:pt idx="3554">
                  <c:v>152.0</c:v>
                </c:pt>
                <c:pt idx="3555">
                  <c:v>152.0</c:v>
                </c:pt>
                <c:pt idx="3556">
                  <c:v>152.0</c:v>
                </c:pt>
                <c:pt idx="3557">
                  <c:v>152.0</c:v>
                </c:pt>
                <c:pt idx="3558">
                  <c:v>151.0</c:v>
                </c:pt>
                <c:pt idx="3559">
                  <c:v>150.0</c:v>
                </c:pt>
                <c:pt idx="3560">
                  <c:v>150.0</c:v>
                </c:pt>
                <c:pt idx="3561">
                  <c:v>150.0</c:v>
                </c:pt>
                <c:pt idx="3562">
                  <c:v>150.0</c:v>
                </c:pt>
                <c:pt idx="3563">
                  <c:v>150.0</c:v>
                </c:pt>
                <c:pt idx="3564">
                  <c:v>150.0</c:v>
                </c:pt>
                <c:pt idx="3565">
                  <c:v>149.0</c:v>
                </c:pt>
                <c:pt idx="3566">
                  <c:v>149.0</c:v>
                </c:pt>
                <c:pt idx="3567">
                  <c:v>149.0</c:v>
                </c:pt>
                <c:pt idx="3568">
                  <c:v>149.0</c:v>
                </c:pt>
                <c:pt idx="3569">
                  <c:v>149.0</c:v>
                </c:pt>
                <c:pt idx="3570">
                  <c:v>149.0</c:v>
                </c:pt>
                <c:pt idx="3571">
                  <c:v>149.0</c:v>
                </c:pt>
                <c:pt idx="3572">
                  <c:v>148.0</c:v>
                </c:pt>
                <c:pt idx="3573">
                  <c:v>148.0</c:v>
                </c:pt>
                <c:pt idx="3574">
                  <c:v>148.0</c:v>
                </c:pt>
                <c:pt idx="3575">
                  <c:v>148.0</c:v>
                </c:pt>
                <c:pt idx="3576">
                  <c:v>148.0</c:v>
                </c:pt>
                <c:pt idx="3577">
                  <c:v>148.0</c:v>
                </c:pt>
                <c:pt idx="3578">
                  <c:v>148.0</c:v>
                </c:pt>
                <c:pt idx="3579">
                  <c:v>148.0</c:v>
                </c:pt>
                <c:pt idx="3580">
                  <c:v>148.0</c:v>
                </c:pt>
                <c:pt idx="3581">
                  <c:v>148.0</c:v>
                </c:pt>
                <c:pt idx="3582">
                  <c:v>147.0</c:v>
                </c:pt>
                <c:pt idx="3583">
                  <c:v>147.0</c:v>
                </c:pt>
                <c:pt idx="3584">
                  <c:v>147.0</c:v>
                </c:pt>
                <c:pt idx="3585">
                  <c:v>147.0</c:v>
                </c:pt>
                <c:pt idx="3586">
                  <c:v>147.0</c:v>
                </c:pt>
                <c:pt idx="3587">
                  <c:v>147.0</c:v>
                </c:pt>
                <c:pt idx="3588">
                  <c:v>146.0</c:v>
                </c:pt>
                <c:pt idx="3589">
                  <c:v>146.0</c:v>
                </c:pt>
                <c:pt idx="3590">
                  <c:v>146.0</c:v>
                </c:pt>
                <c:pt idx="3591">
                  <c:v>146.0</c:v>
                </c:pt>
                <c:pt idx="3592">
                  <c:v>145.0</c:v>
                </c:pt>
                <c:pt idx="3593">
                  <c:v>145.0</c:v>
                </c:pt>
                <c:pt idx="3594">
                  <c:v>145.0</c:v>
                </c:pt>
                <c:pt idx="3595">
                  <c:v>145.0</c:v>
                </c:pt>
                <c:pt idx="3596">
                  <c:v>145.0</c:v>
                </c:pt>
                <c:pt idx="3597">
                  <c:v>145.0</c:v>
                </c:pt>
                <c:pt idx="3598">
                  <c:v>145.0</c:v>
                </c:pt>
                <c:pt idx="3599">
                  <c:v>144.0</c:v>
                </c:pt>
                <c:pt idx="3600">
                  <c:v>144.0</c:v>
                </c:pt>
                <c:pt idx="3601">
                  <c:v>144.0</c:v>
                </c:pt>
                <c:pt idx="3602">
                  <c:v>144.0</c:v>
                </c:pt>
                <c:pt idx="3603">
                  <c:v>143.0</c:v>
                </c:pt>
                <c:pt idx="3604">
                  <c:v>143.0</c:v>
                </c:pt>
                <c:pt idx="3605">
                  <c:v>143.0</c:v>
                </c:pt>
                <c:pt idx="3606">
                  <c:v>143.0</c:v>
                </c:pt>
                <c:pt idx="3607">
                  <c:v>142.0</c:v>
                </c:pt>
                <c:pt idx="3608">
                  <c:v>142.0</c:v>
                </c:pt>
                <c:pt idx="3609">
                  <c:v>142.0</c:v>
                </c:pt>
                <c:pt idx="3610">
                  <c:v>142.0</c:v>
                </c:pt>
                <c:pt idx="3611">
                  <c:v>142.0</c:v>
                </c:pt>
                <c:pt idx="3612">
                  <c:v>142.0</c:v>
                </c:pt>
                <c:pt idx="3613">
                  <c:v>140.0</c:v>
                </c:pt>
                <c:pt idx="3614">
                  <c:v>140.0</c:v>
                </c:pt>
                <c:pt idx="3615">
                  <c:v>140.0</c:v>
                </c:pt>
                <c:pt idx="3616">
                  <c:v>140.0</c:v>
                </c:pt>
                <c:pt idx="3617">
                  <c:v>140.0</c:v>
                </c:pt>
                <c:pt idx="3618">
                  <c:v>139.0</c:v>
                </c:pt>
                <c:pt idx="3619">
                  <c:v>139.0</c:v>
                </c:pt>
                <c:pt idx="3620">
                  <c:v>139.0</c:v>
                </c:pt>
                <c:pt idx="3621">
                  <c:v>139.0</c:v>
                </c:pt>
                <c:pt idx="3622">
                  <c:v>139.0</c:v>
                </c:pt>
                <c:pt idx="3623">
                  <c:v>138.0</c:v>
                </c:pt>
                <c:pt idx="3624">
                  <c:v>138.0</c:v>
                </c:pt>
                <c:pt idx="3625">
                  <c:v>138.0</c:v>
                </c:pt>
                <c:pt idx="3626">
                  <c:v>138.0</c:v>
                </c:pt>
                <c:pt idx="3627">
                  <c:v>138.0</c:v>
                </c:pt>
                <c:pt idx="3628">
                  <c:v>138.0</c:v>
                </c:pt>
                <c:pt idx="3629">
                  <c:v>138.0</c:v>
                </c:pt>
                <c:pt idx="3630">
                  <c:v>138.0</c:v>
                </c:pt>
                <c:pt idx="3631">
                  <c:v>138.0</c:v>
                </c:pt>
                <c:pt idx="3632">
                  <c:v>138.0</c:v>
                </c:pt>
                <c:pt idx="3633">
                  <c:v>137.0</c:v>
                </c:pt>
                <c:pt idx="3634">
                  <c:v>137.0</c:v>
                </c:pt>
                <c:pt idx="3635">
                  <c:v>136.0</c:v>
                </c:pt>
                <c:pt idx="3636">
                  <c:v>136.0</c:v>
                </c:pt>
                <c:pt idx="3637">
                  <c:v>136.0</c:v>
                </c:pt>
                <c:pt idx="3638">
                  <c:v>136.0</c:v>
                </c:pt>
                <c:pt idx="3639">
                  <c:v>135.0</c:v>
                </c:pt>
                <c:pt idx="3640">
                  <c:v>135.0</c:v>
                </c:pt>
                <c:pt idx="3641">
                  <c:v>135.0</c:v>
                </c:pt>
                <c:pt idx="3642">
                  <c:v>135.0</c:v>
                </c:pt>
                <c:pt idx="3643">
                  <c:v>135.0</c:v>
                </c:pt>
                <c:pt idx="3644">
                  <c:v>135.0</c:v>
                </c:pt>
                <c:pt idx="3645">
                  <c:v>134.0</c:v>
                </c:pt>
                <c:pt idx="3646">
                  <c:v>134.0</c:v>
                </c:pt>
                <c:pt idx="3647">
                  <c:v>134.0</c:v>
                </c:pt>
                <c:pt idx="3648">
                  <c:v>134.0</c:v>
                </c:pt>
                <c:pt idx="3649">
                  <c:v>133.0</c:v>
                </c:pt>
                <c:pt idx="3650">
                  <c:v>133.0</c:v>
                </c:pt>
                <c:pt idx="3651">
                  <c:v>133.0</c:v>
                </c:pt>
                <c:pt idx="3652">
                  <c:v>133.0</c:v>
                </c:pt>
                <c:pt idx="3653">
                  <c:v>132.0</c:v>
                </c:pt>
                <c:pt idx="3654">
                  <c:v>132.0</c:v>
                </c:pt>
                <c:pt idx="3655">
                  <c:v>132.0</c:v>
                </c:pt>
                <c:pt idx="3656">
                  <c:v>131.0</c:v>
                </c:pt>
                <c:pt idx="3657">
                  <c:v>131.0</c:v>
                </c:pt>
                <c:pt idx="3658">
                  <c:v>130.0</c:v>
                </c:pt>
                <c:pt idx="3659">
                  <c:v>130.0</c:v>
                </c:pt>
                <c:pt idx="3660">
                  <c:v>130.0</c:v>
                </c:pt>
                <c:pt idx="3661">
                  <c:v>130.0</c:v>
                </c:pt>
                <c:pt idx="3662">
                  <c:v>130.0</c:v>
                </c:pt>
                <c:pt idx="3663">
                  <c:v>129.0</c:v>
                </c:pt>
                <c:pt idx="3664">
                  <c:v>129.0</c:v>
                </c:pt>
                <c:pt idx="3665">
                  <c:v>129.0</c:v>
                </c:pt>
                <c:pt idx="3666">
                  <c:v>129.0</c:v>
                </c:pt>
                <c:pt idx="3667">
                  <c:v>129.0</c:v>
                </c:pt>
                <c:pt idx="3668">
                  <c:v>129.0</c:v>
                </c:pt>
                <c:pt idx="3669">
                  <c:v>129.0</c:v>
                </c:pt>
                <c:pt idx="3670">
                  <c:v>128.0</c:v>
                </c:pt>
                <c:pt idx="3671">
                  <c:v>128.0</c:v>
                </c:pt>
                <c:pt idx="3672">
                  <c:v>128.0</c:v>
                </c:pt>
                <c:pt idx="3673">
                  <c:v>128.0</c:v>
                </c:pt>
                <c:pt idx="3674">
                  <c:v>128.0</c:v>
                </c:pt>
                <c:pt idx="3675">
                  <c:v>128.0</c:v>
                </c:pt>
                <c:pt idx="3676">
                  <c:v>127.0</c:v>
                </c:pt>
                <c:pt idx="3677">
                  <c:v>127.0</c:v>
                </c:pt>
                <c:pt idx="3678">
                  <c:v>127.0</c:v>
                </c:pt>
                <c:pt idx="3679">
                  <c:v>127.0</c:v>
                </c:pt>
                <c:pt idx="3680">
                  <c:v>127.0</c:v>
                </c:pt>
                <c:pt idx="3681">
                  <c:v>127.0</c:v>
                </c:pt>
                <c:pt idx="3682">
                  <c:v>127.0</c:v>
                </c:pt>
                <c:pt idx="3683">
                  <c:v>126.0</c:v>
                </c:pt>
                <c:pt idx="3684">
                  <c:v>126.0</c:v>
                </c:pt>
                <c:pt idx="3685">
                  <c:v>125.0</c:v>
                </c:pt>
                <c:pt idx="3686">
                  <c:v>125.0</c:v>
                </c:pt>
                <c:pt idx="3687">
                  <c:v>124.0</c:v>
                </c:pt>
                <c:pt idx="3688">
                  <c:v>124.0</c:v>
                </c:pt>
                <c:pt idx="3689">
                  <c:v>124.0</c:v>
                </c:pt>
                <c:pt idx="3690">
                  <c:v>123.0</c:v>
                </c:pt>
                <c:pt idx="3691">
                  <c:v>123.0</c:v>
                </c:pt>
                <c:pt idx="3692">
                  <c:v>123.0</c:v>
                </c:pt>
                <c:pt idx="3693">
                  <c:v>123.0</c:v>
                </c:pt>
                <c:pt idx="3694">
                  <c:v>123.0</c:v>
                </c:pt>
                <c:pt idx="3695">
                  <c:v>123.0</c:v>
                </c:pt>
                <c:pt idx="3696">
                  <c:v>123.0</c:v>
                </c:pt>
                <c:pt idx="3697">
                  <c:v>122.0</c:v>
                </c:pt>
                <c:pt idx="3698">
                  <c:v>122.0</c:v>
                </c:pt>
                <c:pt idx="3699">
                  <c:v>122.0</c:v>
                </c:pt>
                <c:pt idx="3700">
                  <c:v>122.0</c:v>
                </c:pt>
                <c:pt idx="3701">
                  <c:v>121.0</c:v>
                </c:pt>
                <c:pt idx="3702">
                  <c:v>121.0</c:v>
                </c:pt>
                <c:pt idx="3703">
                  <c:v>121.0</c:v>
                </c:pt>
                <c:pt idx="3704">
                  <c:v>120.0</c:v>
                </c:pt>
                <c:pt idx="3705">
                  <c:v>120.0</c:v>
                </c:pt>
                <c:pt idx="3706">
                  <c:v>120.0</c:v>
                </c:pt>
                <c:pt idx="3707">
                  <c:v>119.0</c:v>
                </c:pt>
                <c:pt idx="3708">
                  <c:v>119.0</c:v>
                </c:pt>
                <c:pt idx="3709">
                  <c:v>118.0</c:v>
                </c:pt>
                <c:pt idx="3710">
                  <c:v>118.0</c:v>
                </c:pt>
                <c:pt idx="3711">
                  <c:v>117.0</c:v>
                </c:pt>
                <c:pt idx="3712">
                  <c:v>117.0</c:v>
                </c:pt>
                <c:pt idx="3713">
                  <c:v>117.0</c:v>
                </c:pt>
                <c:pt idx="3714">
                  <c:v>117.0</c:v>
                </c:pt>
                <c:pt idx="3715">
                  <c:v>117.0</c:v>
                </c:pt>
                <c:pt idx="3716">
                  <c:v>117.0</c:v>
                </c:pt>
                <c:pt idx="3717">
                  <c:v>116.0</c:v>
                </c:pt>
                <c:pt idx="3718">
                  <c:v>116.0</c:v>
                </c:pt>
                <c:pt idx="3719">
                  <c:v>116.0</c:v>
                </c:pt>
                <c:pt idx="3720">
                  <c:v>116.0</c:v>
                </c:pt>
                <c:pt idx="3721">
                  <c:v>115.0</c:v>
                </c:pt>
                <c:pt idx="3722">
                  <c:v>115.0</c:v>
                </c:pt>
                <c:pt idx="3723">
                  <c:v>114.0</c:v>
                </c:pt>
                <c:pt idx="3724">
                  <c:v>114.0</c:v>
                </c:pt>
                <c:pt idx="3725">
                  <c:v>113.0</c:v>
                </c:pt>
                <c:pt idx="3726">
                  <c:v>113.0</c:v>
                </c:pt>
                <c:pt idx="3727">
                  <c:v>113.0</c:v>
                </c:pt>
                <c:pt idx="3728">
                  <c:v>113.0</c:v>
                </c:pt>
                <c:pt idx="3729">
                  <c:v>113.0</c:v>
                </c:pt>
                <c:pt idx="3730">
                  <c:v>112.0</c:v>
                </c:pt>
                <c:pt idx="3731">
                  <c:v>112.0</c:v>
                </c:pt>
                <c:pt idx="3732">
                  <c:v>112.0</c:v>
                </c:pt>
                <c:pt idx="3733">
                  <c:v>112.0</c:v>
                </c:pt>
                <c:pt idx="3734">
                  <c:v>111.0</c:v>
                </c:pt>
                <c:pt idx="3735">
                  <c:v>111.0</c:v>
                </c:pt>
                <c:pt idx="3736">
                  <c:v>110.0</c:v>
                </c:pt>
                <c:pt idx="3737">
                  <c:v>110.0</c:v>
                </c:pt>
                <c:pt idx="3738">
                  <c:v>109.0</c:v>
                </c:pt>
                <c:pt idx="3739">
                  <c:v>109.0</c:v>
                </c:pt>
                <c:pt idx="3740">
                  <c:v>109.0</c:v>
                </c:pt>
                <c:pt idx="3741">
                  <c:v>109.0</c:v>
                </c:pt>
                <c:pt idx="3742">
                  <c:v>109.0</c:v>
                </c:pt>
                <c:pt idx="3743">
                  <c:v>109.0</c:v>
                </c:pt>
                <c:pt idx="3744">
                  <c:v>109.0</c:v>
                </c:pt>
                <c:pt idx="3745">
                  <c:v>108.0</c:v>
                </c:pt>
                <c:pt idx="3746">
                  <c:v>108.0</c:v>
                </c:pt>
                <c:pt idx="3747">
                  <c:v>108.0</c:v>
                </c:pt>
                <c:pt idx="3748">
                  <c:v>108.0</c:v>
                </c:pt>
                <c:pt idx="3749">
                  <c:v>107.0</c:v>
                </c:pt>
                <c:pt idx="3750">
                  <c:v>106.0</c:v>
                </c:pt>
                <c:pt idx="3751">
                  <c:v>106.0</c:v>
                </c:pt>
                <c:pt idx="3752">
                  <c:v>106.0</c:v>
                </c:pt>
                <c:pt idx="3753">
                  <c:v>106.0</c:v>
                </c:pt>
                <c:pt idx="3754">
                  <c:v>106.0</c:v>
                </c:pt>
                <c:pt idx="3755">
                  <c:v>105.0</c:v>
                </c:pt>
                <c:pt idx="3756">
                  <c:v>105.0</c:v>
                </c:pt>
                <c:pt idx="3757">
                  <c:v>105.0</c:v>
                </c:pt>
                <c:pt idx="3758">
                  <c:v>105.0</c:v>
                </c:pt>
                <c:pt idx="3759">
                  <c:v>105.0</c:v>
                </c:pt>
                <c:pt idx="3760">
                  <c:v>104.0</c:v>
                </c:pt>
                <c:pt idx="3761">
                  <c:v>104.0</c:v>
                </c:pt>
                <c:pt idx="3762">
                  <c:v>104.0</c:v>
                </c:pt>
                <c:pt idx="3763">
                  <c:v>104.0</c:v>
                </c:pt>
                <c:pt idx="3764">
                  <c:v>104.0</c:v>
                </c:pt>
                <c:pt idx="3765">
                  <c:v>104.0</c:v>
                </c:pt>
                <c:pt idx="3766">
                  <c:v>103.0</c:v>
                </c:pt>
                <c:pt idx="3767">
                  <c:v>103.0</c:v>
                </c:pt>
                <c:pt idx="3768">
                  <c:v>103.0</c:v>
                </c:pt>
                <c:pt idx="3769">
                  <c:v>103.0</c:v>
                </c:pt>
                <c:pt idx="3770">
                  <c:v>102.0</c:v>
                </c:pt>
                <c:pt idx="3771">
                  <c:v>102.0</c:v>
                </c:pt>
                <c:pt idx="3772">
                  <c:v>101.0</c:v>
                </c:pt>
                <c:pt idx="3773">
                  <c:v>101.0</c:v>
                </c:pt>
                <c:pt idx="3774">
                  <c:v>101.0</c:v>
                </c:pt>
                <c:pt idx="3775">
                  <c:v>101.0</c:v>
                </c:pt>
                <c:pt idx="3776">
                  <c:v>100.0</c:v>
                </c:pt>
                <c:pt idx="3777">
                  <c:v>100.0</c:v>
                </c:pt>
                <c:pt idx="3778">
                  <c:v>100.0</c:v>
                </c:pt>
                <c:pt idx="3779">
                  <c:v>100.0</c:v>
                </c:pt>
                <c:pt idx="3780">
                  <c:v>100.0</c:v>
                </c:pt>
                <c:pt idx="3781">
                  <c:v>100.0</c:v>
                </c:pt>
                <c:pt idx="3782">
                  <c:v>99.0</c:v>
                </c:pt>
                <c:pt idx="3783">
                  <c:v>99.0</c:v>
                </c:pt>
                <c:pt idx="3784">
                  <c:v>99.0</c:v>
                </c:pt>
                <c:pt idx="3785">
                  <c:v>98.0</c:v>
                </c:pt>
                <c:pt idx="3786">
                  <c:v>97.0</c:v>
                </c:pt>
                <c:pt idx="3787">
                  <c:v>97.0</c:v>
                </c:pt>
                <c:pt idx="3788">
                  <c:v>96.0</c:v>
                </c:pt>
                <c:pt idx="3789">
                  <c:v>96.0</c:v>
                </c:pt>
                <c:pt idx="3790">
                  <c:v>96.0</c:v>
                </c:pt>
                <c:pt idx="3791">
                  <c:v>95.0</c:v>
                </c:pt>
                <c:pt idx="3792">
                  <c:v>95.0</c:v>
                </c:pt>
                <c:pt idx="3793">
                  <c:v>95.0</c:v>
                </c:pt>
                <c:pt idx="3794">
                  <c:v>95.0</c:v>
                </c:pt>
                <c:pt idx="3795">
                  <c:v>94.0</c:v>
                </c:pt>
                <c:pt idx="3796">
                  <c:v>94.0</c:v>
                </c:pt>
                <c:pt idx="3797">
                  <c:v>94.0</c:v>
                </c:pt>
                <c:pt idx="3798">
                  <c:v>94.0</c:v>
                </c:pt>
                <c:pt idx="3799">
                  <c:v>94.0</c:v>
                </c:pt>
                <c:pt idx="3800">
                  <c:v>93.0</c:v>
                </c:pt>
                <c:pt idx="3801">
                  <c:v>93.0</c:v>
                </c:pt>
                <c:pt idx="3802">
                  <c:v>92.0</c:v>
                </c:pt>
                <c:pt idx="3803">
                  <c:v>92.0</c:v>
                </c:pt>
                <c:pt idx="3804">
                  <c:v>91.0</c:v>
                </c:pt>
                <c:pt idx="3805">
                  <c:v>91.0</c:v>
                </c:pt>
                <c:pt idx="3806">
                  <c:v>91.0</c:v>
                </c:pt>
                <c:pt idx="3807">
                  <c:v>91.0</c:v>
                </c:pt>
                <c:pt idx="3808">
                  <c:v>91.0</c:v>
                </c:pt>
                <c:pt idx="3809">
                  <c:v>91.0</c:v>
                </c:pt>
                <c:pt idx="3810">
                  <c:v>91.0</c:v>
                </c:pt>
                <c:pt idx="3811">
                  <c:v>90.0</c:v>
                </c:pt>
                <c:pt idx="3812">
                  <c:v>90.0</c:v>
                </c:pt>
                <c:pt idx="3813">
                  <c:v>89.0</c:v>
                </c:pt>
                <c:pt idx="3814">
                  <c:v>89.0</c:v>
                </c:pt>
                <c:pt idx="3815">
                  <c:v>89.0</c:v>
                </c:pt>
                <c:pt idx="3816">
                  <c:v>88.0</c:v>
                </c:pt>
                <c:pt idx="3817">
                  <c:v>88.0</c:v>
                </c:pt>
                <c:pt idx="3818">
                  <c:v>87.0</c:v>
                </c:pt>
                <c:pt idx="3819">
                  <c:v>87.0</c:v>
                </c:pt>
                <c:pt idx="3820">
                  <c:v>86.0</c:v>
                </c:pt>
                <c:pt idx="3821">
                  <c:v>85.0</c:v>
                </c:pt>
                <c:pt idx="3822">
                  <c:v>85.0</c:v>
                </c:pt>
                <c:pt idx="3823">
                  <c:v>85.0</c:v>
                </c:pt>
                <c:pt idx="3824">
                  <c:v>85.0</c:v>
                </c:pt>
                <c:pt idx="3825">
                  <c:v>85.0</c:v>
                </c:pt>
                <c:pt idx="3826">
                  <c:v>85.0</c:v>
                </c:pt>
                <c:pt idx="3827">
                  <c:v>84.0</c:v>
                </c:pt>
                <c:pt idx="3828">
                  <c:v>84.0</c:v>
                </c:pt>
                <c:pt idx="3829">
                  <c:v>83.0</c:v>
                </c:pt>
                <c:pt idx="3830">
                  <c:v>83.0</c:v>
                </c:pt>
                <c:pt idx="3831">
                  <c:v>82.0</c:v>
                </c:pt>
                <c:pt idx="3832">
                  <c:v>82.0</c:v>
                </c:pt>
                <c:pt idx="3833">
                  <c:v>82.0</c:v>
                </c:pt>
                <c:pt idx="3834">
                  <c:v>81.0</c:v>
                </c:pt>
                <c:pt idx="3835">
                  <c:v>81.0</c:v>
                </c:pt>
                <c:pt idx="3836">
                  <c:v>80.0</c:v>
                </c:pt>
                <c:pt idx="3837">
                  <c:v>80.0</c:v>
                </c:pt>
                <c:pt idx="3838">
                  <c:v>79.0</c:v>
                </c:pt>
                <c:pt idx="3839">
                  <c:v>79.0</c:v>
                </c:pt>
                <c:pt idx="3840">
                  <c:v>79.0</c:v>
                </c:pt>
                <c:pt idx="3841">
                  <c:v>78.0</c:v>
                </c:pt>
                <c:pt idx="3842">
                  <c:v>77.0</c:v>
                </c:pt>
                <c:pt idx="3843">
                  <c:v>77.0</c:v>
                </c:pt>
                <c:pt idx="3844">
                  <c:v>77.0</c:v>
                </c:pt>
                <c:pt idx="3845">
                  <c:v>77.0</c:v>
                </c:pt>
                <c:pt idx="3846">
                  <c:v>77.0</c:v>
                </c:pt>
                <c:pt idx="3847">
                  <c:v>76.0</c:v>
                </c:pt>
                <c:pt idx="3848">
                  <c:v>75.0</c:v>
                </c:pt>
                <c:pt idx="3849">
                  <c:v>75.0</c:v>
                </c:pt>
                <c:pt idx="3850">
                  <c:v>75.0</c:v>
                </c:pt>
                <c:pt idx="3851">
                  <c:v>75.0</c:v>
                </c:pt>
                <c:pt idx="3852">
                  <c:v>75.0</c:v>
                </c:pt>
                <c:pt idx="3853">
                  <c:v>74.0</c:v>
                </c:pt>
                <c:pt idx="3854">
                  <c:v>74.0</c:v>
                </c:pt>
                <c:pt idx="3855">
                  <c:v>74.0</c:v>
                </c:pt>
                <c:pt idx="3856">
                  <c:v>73.0</c:v>
                </c:pt>
                <c:pt idx="3857">
                  <c:v>73.0</c:v>
                </c:pt>
                <c:pt idx="3858">
                  <c:v>73.0</c:v>
                </c:pt>
                <c:pt idx="3859">
                  <c:v>73.0</c:v>
                </c:pt>
                <c:pt idx="3860">
                  <c:v>72.0</c:v>
                </c:pt>
                <c:pt idx="3861">
                  <c:v>72.0</c:v>
                </c:pt>
                <c:pt idx="3862">
                  <c:v>71.0</c:v>
                </c:pt>
                <c:pt idx="3863">
                  <c:v>71.0</c:v>
                </c:pt>
                <c:pt idx="3864">
                  <c:v>70.0</c:v>
                </c:pt>
                <c:pt idx="3865">
                  <c:v>70.0</c:v>
                </c:pt>
                <c:pt idx="3866">
                  <c:v>69.0</c:v>
                </c:pt>
                <c:pt idx="3867">
                  <c:v>69.0</c:v>
                </c:pt>
                <c:pt idx="3868">
                  <c:v>69.0</c:v>
                </c:pt>
                <c:pt idx="3869">
                  <c:v>68.0</c:v>
                </c:pt>
                <c:pt idx="3870">
                  <c:v>68.0</c:v>
                </c:pt>
                <c:pt idx="3871">
                  <c:v>67.0</c:v>
                </c:pt>
                <c:pt idx="3872">
                  <c:v>66.0</c:v>
                </c:pt>
                <c:pt idx="3873">
                  <c:v>66.0</c:v>
                </c:pt>
                <c:pt idx="3874">
                  <c:v>66.0</c:v>
                </c:pt>
                <c:pt idx="3875">
                  <c:v>66.0</c:v>
                </c:pt>
                <c:pt idx="3876">
                  <c:v>66.0</c:v>
                </c:pt>
                <c:pt idx="3877">
                  <c:v>65.0</c:v>
                </c:pt>
                <c:pt idx="3878">
                  <c:v>65.0</c:v>
                </c:pt>
                <c:pt idx="3879">
                  <c:v>65.0</c:v>
                </c:pt>
                <c:pt idx="3880">
                  <c:v>65.0</c:v>
                </c:pt>
                <c:pt idx="3881">
                  <c:v>65.0</c:v>
                </c:pt>
                <c:pt idx="3882">
                  <c:v>64.0</c:v>
                </c:pt>
                <c:pt idx="3883">
                  <c:v>63.0</c:v>
                </c:pt>
                <c:pt idx="3884">
                  <c:v>63.0</c:v>
                </c:pt>
                <c:pt idx="3885">
                  <c:v>63.0</c:v>
                </c:pt>
                <c:pt idx="3886">
                  <c:v>62.0</c:v>
                </c:pt>
                <c:pt idx="3887">
                  <c:v>62.0</c:v>
                </c:pt>
                <c:pt idx="3888">
                  <c:v>62.0</c:v>
                </c:pt>
                <c:pt idx="3889">
                  <c:v>61.0</c:v>
                </c:pt>
                <c:pt idx="3890">
                  <c:v>61.0</c:v>
                </c:pt>
                <c:pt idx="3891">
                  <c:v>61.0</c:v>
                </c:pt>
                <c:pt idx="3892">
                  <c:v>61.0</c:v>
                </c:pt>
                <c:pt idx="3893">
                  <c:v>61.0</c:v>
                </c:pt>
                <c:pt idx="3894">
                  <c:v>61.0</c:v>
                </c:pt>
                <c:pt idx="3895">
                  <c:v>61.0</c:v>
                </c:pt>
                <c:pt idx="3896">
                  <c:v>61.0</c:v>
                </c:pt>
                <c:pt idx="3897">
                  <c:v>61.0</c:v>
                </c:pt>
                <c:pt idx="3898">
                  <c:v>60.0</c:v>
                </c:pt>
                <c:pt idx="3899">
                  <c:v>60.0</c:v>
                </c:pt>
                <c:pt idx="3900">
                  <c:v>60.0</c:v>
                </c:pt>
                <c:pt idx="3901">
                  <c:v>59.0</c:v>
                </c:pt>
                <c:pt idx="3902">
                  <c:v>59.0</c:v>
                </c:pt>
                <c:pt idx="3903">
                  <c:v>58.0</c:v>
                </c:pt>
                <c:pt idx="3904">
                  <c:v>58.0</c:v>
                </c:pt>
                <c:pt idx="3905">
                  <c:v>57.0</c:v>
                </c:pt>
                <c:pt idx="3906">
                  <c:v>57.0</c:v>
                </c:pt>
                <c:pt idx="3907">
                  <c:v>57.0</c:v>
                </c:pt>
                <c:pt idx="3908">
                  <c:v>57.0</c:v>
                </c:pt>
                <c:pt idx="3909">
                  <c:v>54.0</c:v>
                </c:pt>
                <c:pt idx="3910">
                  <c:v>54.0</c:v>
                </c:pt>
                <c:pt idx="3911">
                  <c:v>54.0</c:v>
                </c:pt>
                <c:pt idx="3912">
                  <c:v>53.0</c:v>
                </c:pt>
                <c:pt idx="3913">
                  <c:v>53.0</c:v>
                </c:pt>
                <c:pt idx="3914">
                  <c:v>52.0</c:v>
                </c:pt>
                <c:pt idx="3915">
                  <c:v>52.0</c:v>
                </c:pt>
                <c:pt idx="3916">
                  <c:v>52.0</c:v>
                </c:pt>
                <c:pt idx="3917">
                  <c:v>51.0</c:v>
                </c:pt>
                <c:pt idx="3918">
                  <c:v>51.0</c:v>
                </c:pt>
                <c:pt idx="3919">
                  <c:v>51.0</c:v>
                </c:pt>
                <c:pt idx="3920">
                  <c:v>50.0</c:v>
                </c:pt>
                <c:pt idx="3921">
                  <c:v>50.0</c:v>
                </c:pt>
                <c:pt idx="3922">
                  <c:v>50.0</c:v>
                </c:pt>
                <c:pt idx="3923">
                  <c:v>50.0</c:v>
                </c:pt>
                <c:pt idx="3924">
                  <c:v>50.0</c:v>
                </c:pt>
                <c:pt idx="3925">
                  <c:v>49.0</c:v>
                </c:pt>
                <c:pt idx="3926">
                  <c:v>49.0</c:v>
                </c:pt>
                <c:pt idx="3927">
                  <c:v>49.0</c:v>
                </c:pt>
                <c:pt idx="3928">
                  <c:v>48.0</c:v>
                </c:pt>
                <c:pt idx="3929">
                  <c:v>48.0</c:v>
                </c:pt>
                <c:pt idx="3930">
                  <c:v>47.0</c:v>
                </c:pt>
                <c:pt idx="3931">
                  <c:v>47.0</c:v>
                </c:pt>
                <c:pt idx="3932">
                  <c:v>47.0</c:v>
                </c:pt>
                <c:pt idx="3933">
                  <c:v>47.0</c:v>
                </c:pt>
                <c:pt idx="3934">
                  <c:v>46.0</c:v>
                </c:pt>
                <c:pt idx="3935">
                  <c:v>45.0</c:v>
                </c:pt>
                <c:pt idx="3936">
                  <c:v>45.0</c:v>
                </c:pt>
                <c:pt idx="3937">
                  <c:v>45.0</c:v>
                </c:pt>
                <c:pt idx="3938">
                  <c:v>45.0</c:v>
                </c:pt>
                <c:pt idx="3939">
                  <c:v>44.0</c:v>
                </c:pt>
                <c:pt idx="3940">
                  <c:v>43.0</c:v>
                </c:pt>
                <c:pt idx="3941">
                  <c:v>41.0</c:v>
                </c:pt>
                <c:pt idx="3942">
                  <c:v>41.0</c:v>
                </c:pt>
                <c:pt idx="3943">
                  <c:v>40.0</c:v>
                </c:pt>
                <c:pt idx="3944">
                  <c:v>40.0</c:v>
                </c:pt>
                <c:pt idx="3945">
                  <c:v>39.0</c:v>
                </c:pt>
                <c:pt idx="3946">
                  <c:v>38.0</c:v>
                </c:pt>
                <c:pt idx="3947">
                  <c:v>38.0</c:v>
                </c:pt>
                <c:pt idx="3948">
                  <c:v>37.0</c:v>
                </c:pt>
                <c:pt idx="3949">
                  <c:v>36.0</c:v>
                </c:pt>
                <c:pt idx="3950">
                  <c:v>35.0</c:v>
                </c:pt>
                <c:pt idx="3951">
                  <c:v>33.0</c:v>
                </c:pt>
                <c:pt idx="3952">
                  <c:v>33.0</c:v>
                </c:pt>
                <c:pt idx="3953">
                  <c:v>32.0</c:v>
                </c:pt>
                <c:pt idx="3954">
                  <c:v>31.0</c:v>
                </c:pt>
                <c:pt idx="3955">
                  <c:v>31.0</c:v>
                </c:pt>
                <c:pt idx="3956">
                  <c:v>30.0</c:v>
                </c:pt>
                <c:pt idx="3957">
                  <c:v>30.0</c:v>
                </c:pt>
                <c:pt idx="3958">
                  <c:v>30.0</c:v>
                </c:pt>
                <c:pt idx="3959">
                  <c:v>30.0</c:v>
                </c:pt>
                <c:pt idx="3960">
                  <c:v>29.0</c:v>
                </c:pt>
                <c:pt idx="3961">
                  <c:v>29.0</c:v>
                </c:pt>
                <c:pt idx="3962">
                  <c:v>28.0</c:v>
                </c:pt>
                <c:pt idx="3963">
                  <c:v>28.0</c:v>
                </c:pt>
                <c:pt idx="3964">
                  <c:v>28.0</c:v>
                </c:pt>
                <c:pt idx="3965">
                  <c:v>27.0</c:v>
                </c:pt>
                <c:pt idx="3966">
                  <c:v>25.0</c:v>
                </c:pt>
                <c:pt idx="3967">
                  <c:v>25.0</c:v>
                </c:pt>
                <c:pt idx="3968">
                  <c:v>25.0</c:v>
                </c:pt>
                <c:pt idx="3969">
                  <c:v>24.0</c:v>
                </c:pt>
                <c:pt idx="3970">
                  <c:v>24.0</c:v>
                </c:pt>
                <c:pt idx="3971">
                  <c:v>24.0</c:v>
                </c:pt>
                <c:pt idx="3972">
                  <c:v>24.0</c:v>
                </c:pt>
                <c:pt idx="3973">
                  <c:v>23.0</c:v>
                </c:pt>
                <c:pt idx="3974">
                  <c:v>21.0</c:v>
                </c:pt>
                <c:pt idx="3975">
                  <c:v>21.0</c:v>
                </c:pt>
                <c:pt idx="3976">
                  <c:v>21.0</c:v>
                </c:pt>
                <c:pt idx="3977">
                  <c:v>20.0</c:v>
                </c:pt>
                <c:pt idx="3978">
                  <c:v>20.0</c:v>
                </c:pt>
                <c:pt idx="3979">
                  <c:v>19.0</c:v>
                </c:pt>
                <c:pt idx="3980">
                  <c:v>16.0</c:v>
                </c:pt>
                <c:pt idx="3981">
                  <c:v>16.0</c:v>
                </c:pt>
                <c:pt idx="3982">
                  <c:v>16.0</c:v>
                </c:pt>
                <c:pt idx="3983">
                  <c:v>15.0</c:v>
                </c:pt>
                <c:pt idx="3984">
                  <c:v>15.0</c:v>
                </c:pt>
                <c:pt idx="3985">
                  <c:v>15.0</c:v>
                </c:pt>
                <c:pt idx="3986">
                  <c:v>15.0</c:v>
                </c:pt>
                <c:pt idx="3987">
                  <c:v>15.0</c:v>
                </c:pt>
                <c:pt idx="3988">
                  <c:v>14.0</c:v>
                </c:pt>
                <c:pt idx="3989">
                  <c:v>14.0</c:v>
                </c:pt>
                <c:pt idx="3990">
                  <c:v>12.0</c:v>
                </c:pt>
                <c:pt idx="3991">
                  <c:v>12.0</c:v>
                </c:pt>
                <c:pt idx="3992">
                  <c:v>10.0</c:v>
                </c:pt>
                <c:pt idx="3993">
                  <c:v>7.0</c:v>
                </c:pt>
                <c:pt idx="3994">
                  <c:v>7.0</c:v>
                </c:pt>
                <c:pt idx="3995">
                  <c:v>6.0</c:v>
                </c:pt>
                <c:pt idx="3996">
                  <c:v>6.0</c:v>
                </c:pt>
                <c:pt idx="3997">
                  <c:v>6.0</c:v>
                </c:pt>
                <c:pt idx="3998">
                  <c:v>5.0</c:v>
                </c:pt>
                <c:pt idx="3999">
                  <c:v>4.0</c:v>
                </c:pt>
                <c:pt idx="4000">
                  <c:v>3.0</c:v>
                </c:pt>
                <c:pt idx="4001">
                  <c:v>2.0</c:v>
                </c:pt>
                <c:pt idx="4002">
                  <c:v>1.0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-3.0</c:v>
                </c:pt>
                <c:pt idx="4008">
                  <c:v>-4.0</c:v>
                </c:pt>
                <c:pt idx="4009">
                  <c:v>-4.0</c:v>
                </c:pt>
                <c:pt idx="4010">
                  <c:v>-5.0</c:v>
                </c:pt>
                <c:pt idx="4011">
                  <c:v>-5.0</c:v>
                </c:pt>
                <c:pt idx="4012">
                  <c:v>-5.0</c:v>
                </c:pt>
                <c:pt idx="4013">
                  <c:v>-5.0</c:v>
                </c:pt>
                <c:pt idx="4014">
                  <c:v>-6.0</c:v>
                </c:pt>
                <c:pt idx="4015">
                  <c:v>-7.0</c:v>
                </c:pt>
                <c:pt idx="4016">
                  <c:v>-8.0</c:v>
                </c:pt>
                <c:pt idx="4017">
                  <c:v>-9.0</c:v>
                </c:pt>
                <c:pt idx="4018">
                  <c:v>-10.0</c:v>
                </c:pt>
                <c:pt idx="4019">
                  <c:v>-10.0</c:v>
                </c:pt>
                <c:pt idx="4020">
                  <c:v>-11.0</c:v>
                </c:pt>
                <c:pt idx="4021">
                  <c:v>-15.0</c:v>
                </c:pt>
                <c:pt idx="4022">
                  <c:v>-17.0</c:v>
                </c:pt>
                <c:pt idx="4023">
                  <c:v>-17.0</c:v>
                </c:pt>
                <c:pt idx="4024">
                  <c:v>-17.0</c:v>
                </c:pt>
                <c:pt idx="4025">
                  <c:v>-19.0</c:v>
                </c:pt>
                <c:pt idx="4026">
                  <c:v>-19.0</c:v>
                </c:pt>
                <c:pt idx="4027">
                  <c:v>-21.0</c:v>
                </c:pt>
                <c:pt idx="4028">
                  <c:v>-23.0</c:v>
                </c:pt>
                <c:pt idx="4029">
                  <c:v>-23.0</c:v>
                </c:pt>
                <c:pt idx="4030">
                  <c:v>-24.0</c:v>
                </c:pt>
                <c:pt idx="4031">
                  <c:v>-27.0</c:v>
                </c:pt>
                <c:pt idx="4032">
                  <c:v>-27.0</c:v>
                </c:pt>
                <c:pt idx="4033">
                  <c:v>-27.0</c:v>
                </c:pt>
                <c:pt idx="4034">
                  <c:v>-28.0</c:v>
                </c:pt>
                <c:pt idx="4035">
                  <c:v>-29.0</c:v>
                </c:pt>
                <c:pt idx="4036">
                  <c:v>-29.0</c:v>
                </c:pt>
                <c:pt idx="4037">
                  <c:v>-30.0</c:v>
                </c:pt>
                <c:pt idx="4038">
                  <c:v>-31.0</c:v>
                </c:pt>
                <c:pt idx="4039">
                  <c:v>-31.0</c:v>
                </c:pt>
                <c:pt idx="4040">
                  <c:v>-31.0</c:v>
                </c:pt>
                <c:pt idx="4041">
                  <c:v>-32.0</c:v>
                </c:pt>
                <c:pt idx="4042">
                  <c:v>-32.0</c:v>
                </c:pt>
                <c:pt idx="4043">
                  <c:v>-33.0</c:v>
                </c:pt>
                <c:pt idx="4044">
                  <c:v>-33.0</c:v>
                </c:pt>
                <c:pt idx="4045">
                  <c:v>-34.0</c:v>
                </c:pt>
                <c:pt idx="4046">
                  <c:v>-34.0</c:v>
                </c:pt>
                <c:pt idx="4047">
                  <c:v>-35.0</c:v>
                </c:pt>
                <c:pt idx="4048">
                  <c:v>-35.0</c:v>
                </c:pt>
                <c:pt idx="4049">
                  <c:v>-35.0</c:v>
                </c:pt>
                <c:pt idx="4050">
                  <c:v>-36.0</c:v>
                </c:pt>
                <c:pt idx="4051">
                  <c:v>-36.0</c:v>
                </c:pt>
                <c:pt idx="4052">
                  <c:v>-38.0</c:v>
                </c:pt>
                <c:pt idx="4053">
                  <c:v>-39.0</c:v>
                </c:pt>
                <c:pt idx="4054">
                  <c:v>-39.0</c:v>
                </c:pt>
                <c:pt idx="4055">
                  <c:v>-40.0</c:v>
                </c:pt>
                <c:pt idx="4056">
                  <c:v>-40.0</c:v>
                </c:pt>
                <c:pt idx="4057">
                  <c:v>-40.0</c:v>
                </c:pt>
                <c:pt idx="4058">
                  <c:v>-40.0</c:v>
                </c:pt>
                <c:pt idx="4059">
                  <c:v>-40.0</c:v>
                </c:pt>
                <c:pt idx="4060">
                  <c:v>-41.0</c:v>
                </c:pt>
                <c:pt idx="4061">
                  <c:v>-42.0</c:v>
                </c:pt>
                <c:pt idx="4062">
                  <c:v>-44.0</c:v>
                </c:pt>
                <c:pt idx="4063">
                  <c:v>-46.0</c:v>
                </c:pt>
                <c:pt idx="4064">
                  <c:v>-53.0</c:v>
                </c:pt>
                <c:pt idx="4065">
                  <c:v>-54.0</c:v>
                </c:pt>
                <c:pt idx="4066">
                  <c:v>-56.0</c:v>
                </c:pt>
                <c:pt idx="4067">
                  <c:v>-57.0</c:v>
                </c:pt>
                <c:pt idx="4068">
                  <c:v>-59.0</c:v>
                </c:pt>
                <c:pt idx="4069">
                  <c:v>-59.0</c:v>
                </c:pt>
                <c:pt idx="4070">
                  <c:v>-64.0</c:v>
                </c:pt>
                <c:pt idx="4071">
                  <c:v>-66.0</c:v>
                </c:pt>
                <c:pt idx="4072">
                  <c:v>-66.0</c:v>
                </c:pt>
                <c:pt idx="4073">
                  <c:v>-67.0</c:v>
                </c:pt>
                <c:pt idx="4074">
                  <c:v>-67.0</c:v>
                </c:pt>
                <c:pt idx="4075">
                  <c:v>-70.0</c:v>
                </c:pt>
                <c:pt idx="4076">
                  <c:v>-72.0</c:v>
                </c:pt>
                <c:pt idx="4077">
                  <c:v>-76.0</c:v>
                </c:pt>
                <c:pt idx="4078">
                  <c:v>-76.0</c:v>
                </c:pt>
                <c:pt idx="4079">
                  <c:v>-77.0</c:v>
                </c:pt>
                <c:pt idx="4080">
                  <c:v>-79.0</c:v>
                </c:pt>
                <c:pt idx="4081">
                  <c:v>-80.0</c:v>
                </c:pt>
                <c:pt idx="4082">
                  <c:v>-80.0</c:v>
                </c:pt>
                <c:pt idx="4083">
                  <c:v>-81.0</c:v>
                </c:pt>
                <c:pt idx="4084">
                  <c:v>-87.0</c:v>
                </c:pt>
                <c:pt idx="4085">
                  <c:v>-90.0</c:v>
                </c:pt>
                <c:pt idx="4086">
                  <c:v>-91.0</c:v>
                </c:pt>
                <c:pt idx="4087">
                  <c:v>-92.0</c:v>
                </c:pt>
                <c:pt idx="4088">
                  <c:v>-92.0</c:v>
                </c:pt>
                <c:pt idx="4089">
                  <c:v>-96.0</c:v>
                </c:pt>
                <c:pt idx="4090">
                  <c:v>-97.0</c:v>
                </c:pt>
                <c:pt idx="4091">
                  <c:v>-99.0</c:v>
                </c:pt>
                <c:pt idx="4092">
                  <c:v>-102.0</c:v>
                </c:pt>
                <c:pt idx="4093">
                  <c:v>-108.0</c:v>
                </c:pt>
                <c:pt idx="4094">
                  <c:v>-109.0</c:v>
                </c:pt>
                <c:pt idx="4095">
                  <c:v>-112.0</c:v>
                </c:pt>
                <c:pt idx="4096">
                  <c:v>-115.0</c:v>
                </c:pt>
                <c:pt idx="4097">
                  <c:v>-115.0</c:v>
                </c:pt>
                <c:pt idx="4098">
                  <c:v>-117.0</c:v>
                </c:pt>
                <c:pt idx="4099">
                  <c:v>-117.0</c:v>
                </c:pt>
                <c:pt idx="4100">
                  <c:v>-124.0</c:v>
                </c:pt>
                <c:pt idx="4101">
                  <c:v>-126.0</c:v>
                </c:pt>
                <c:pt idx="4102">
                  <c:v>-127.0</c:v>
                </c:pt>
                <c:pt idx="4103">
                  <c:v>-127.0</c:v>
                </c:pt>
                <c:pt idx="4104">
                  <c:v>-128.0</c:v>
                </c:pt>
                <c:pt idx="4105">
                  <c:v>-130.0</c:v>
                </c:pt>
                <c:pt idx="4106">
                  <c:v>-134.0</c:v>
                </c:pt>
                <c:pt idx="4107">
                  <c:v>-139.0</c:v>
                </c:pt>
                <c:pt idx="4108">
                  <c:v>-141.0</c:v>
                </c:pt>
                <c:pt idx="4109">
                  <c:v>-141.0</c:v>
                </c:pt>
                <c:pt idx="4110">
                  <c:v>-154.0</c:v>
                </c:pt>
                <c:pt idx="4111">
                  <c:v>-162.0</c:v>
                </c:pt>
                <c:pt idx="4112">
                  <c:v>-163.0</c:v>
                </c:pt>
                <c:pt idx="4113">
                  <c:v>-169.0</c:v>
                </c:pt>
                <c:pt idx="4114">
                  <c:v>-175.0</c:v>
                </c:pt>
                <c:pt idx="4115">
                  <c:v>-179.0</c:v>
                </c:pt>
                <c:pt idx="4116">
                  <c:v>-194.0</c:v>
                </c:pt>
                <c:pt idx="4117">
                  <c:v>-194.0</c:v>
                </c:pt>
                <c:pt idx="4118">
                  <c:v>-198.0</c:v>
                </c:pt>
                <c:pt idx="4119">
                  <c:v>-199.0</c:v>
                </c:pt>
                <c:pt idx="4120">
                  <c:v>-205.0</c:v>
                </c:pt>
                <c:pt idx="4121">
                  <c:v>-208.0</c:v>
                </c:pt>
                <c:pt idx="4122">
                  <c:v>-220.0</c:v>
                </c:pt>
                <c:pt idx="4123">
                  <c:v>-221.0</c:v>
                </c:pt>
                <c:pt idx="4124">
                  <c:v>-221.0</c:v>
                </c:pt>
                <c:pt idx="4125">
                  <c:v>-227.0</c:v>
                </c:pt>
                <c:pt idx="4126">
                  <c:v>-239.0</c:v>
                </c:pt>
                <c:pt idx="4127">
                  <c:v>-250.0</c:v>
                </c:pt>
                <c:pt idx="4128">
                  <c:v>-259.0</c:v>
                </c:pt>
                <c:pt idx="4129">
                  <c:v>-267.0</c:v>
                </c:pt>
                <c:pt idx="4130">
                  <c:v>-303.0</c:v>
                </c:pt>
                <c:pt idx="4131">
                  <c:v>-305.0</c:v>
                </c:pt>
                <c:pt idx="4132">
                  <c:v>-317.0</c:v>
                </c:pt>
                <c:pt idx="4133">
                  <c:v>-325.0</c:v>
                </c:pt>
              </c:numCache>
            </c:numRef>
          </c:xVal>
          <c:yVal>
            <c:numRef>
              <c:f>rdcpr3!$B$1:$B$4134</c:f>
              <c:numCache>
                <c:formatCode>General</c:formatCode>
                <c:ptCount val="4134"/>
                <c:pt idx="0">
                  <c:v>747.0</c:v>
                </c:pt>
                <c:pt idx="1">
                  <c:v>668.0</c:v>
                </c:pt>
                <c:pt idx="2">
                  <c:v>603.0</c:v>
                </c:pt>
                <c:pt idx="3">
                  <c:v>614.0</c:v>
                </c:pt>
                <c:pt idx="4">
                  <c:v>595.0</c:v>
                </c:pt>
                <c:pt idx="5">
                  <c:v>650.0</c:v>
                </c:pt>
                <c:pt idx="6">
                  <c:v>533.0</c:v>
                </c:pt>
                <c:pt idx="7">
                  <c:v>535.0</c:v>
                </c:pt>
                <c:pt idx="8">
                  <c:v>416.0</c:v>
                </c:pt>
                <c:pt idx="9">
                  <c:v>530.0</c:v>
                </c:pt>
                <c:pt idx="10">
                  <c:v>464.0</c:v>
                </c:pt>
                <c:pt idx="11">
                  <c:v>517.0</c:v>
                </c:pt>
                <c:pt idx="12">
                  <c:v>510.0</c:v>
                </c:pt>
                <c:pt idx="13">
                  <c:v>680.0</c:v>
                </c:pt>
                <c:pt idx="14">
                  <c:v>737.0</c:v>
                </c:pt>
                <c:pt idx="15">
                  <c:v>512.0</c:v>
                </c:pt>
                <c:pt idx="16">
                  <c:v>433.0</c:v>
                </c:pt>
                <c:pt idx="17">
                  <c:v>617.0</c:v>
                </c:pt>
                <c:pt idx="18">
                  <c:v>609.0</c:v>
                </c:pt>
                <c:pt idx="19">
                  <c:v>506.0</c:v>
                </c:pt>
                <c:pt idx="20">
                  <c:v>627.0</c:v>
                </c:pt>
                <c:pt idx="21">
                  <c:v>441.0</c:v>
                </c:pt>
                <c:pt idx="22">
                  <c:v>443.0</c:v>
                </c:pt>
                <c:pt idx="23">
                  <c:v>502.0</c:v>
                </c:pt>
                <c:pt idx="24">
                  <c:v>479.0</c:v>
                </c:pt>
                <c:pt idx="25">
                  <c:v>488.0</c:v>
                </c:pt>
                <c:pt idx="26">
                  <c:v>665.0</c:v>
                </c:pt>
                <c:pt idx="27">
                  <c:v>559.0</c:v>
                </c:pt>
                <c:pt idx="28">
                  <c:v>538.0</c:v>
                </c:pt>
                <c:pt idx="29">
                  <c:v>507.0</c:v>
                </c:pt>
                <c:pt idx="30">
                  <c:v>558.0</c:v>
                </c:pt>
                <c:pt idx="31">
                  <c:v>551.0</c:v>
                </c:pt>
                <c:pt idx="32">
                  <c:v>486.0</c:v>
                </c:pt>
                <c:pt idx="33">
                  <c:v>496.0</c:v>
                </c:pt>
                <c:pt idx="34">
                  <c:v>383.0</c:v>
                </c:pt>
                <c:pt idx="35">
                  <c:v>597.0</c:v>
                </c:pt>
                <c:pt idx="36">
                  <c:v>424.0</c:v>
                </c:pt>
                <c:pt idx="37">
                  <c:v>473.0</c:v>
                </c:pt>
                <c:pt idx="38">
                  <c:v>539.0</c:v>
                </c:pt>
                <c:pt idx="39">
                  <c:v>431.0</c:v>
                </c:pt>
                <c:pt idx="40">
                  <c:v>287.0</c:v>
                </c:pt>
                <c:pt idx="41">
                  <c:v>379.0</c:v>
                </c:pt>
                <c:pt idx="42">
                  <c:v>592.0</c:v>
                </c:pt>
                <c:pt idx="43">
                  <c:v>464.0</c:v>
                </c:pt>
                <c:pt idx="44">
                  <c:v>570.0</c:v>
                </c:pt>
                <c:pt idx="45">
                  <c:v>462.0</c:v>
                </c:pt>
                <c:pt idx="46">
                  <c:v>516.0</c:v>
                </c:pt>
                <c:pt idx="47">
                  <c:v>514.0</c:v>
                </c:pt>
                <c:pt idx="48">
                  <c:v>613.0</c:v>
                </c:pt>
                <c:pt idx="49">
                  <c:v>556.0</c:v>
                </c:pt>
                <c:pt idx="50">
                  <c:v>419.0</c:v>
                </c:pt>
                <c:pt idx="51">
                  <c:v>538.0</c:v>
                </c:pt>
                <c:pt idx="52">
                  <c:v>444.0</c:v>
                </c:pt>
                <c:pt idx="53">
                  <c:v>510.0</c:v>
                </c:pt>
                <c:pt idx="54">
                  <c:v>585.0</c:v>
                </c:pt>
                <c:pt idx="55">
                  <c:v>524.0</c:v>
                </c:pt>
                <c:pt idx="56">
                  <c:v>522.0</c:v>
                </c:pt>
                <c:pt idx="57">
                  <c:v>346.0</c:v>
                </c:pt>
                <c:pt idx="58">
                  <c:v>476.0</c:v>
                </c:pt>
                <c:pt idx="59">
                  <c:v>502.0</c:v>
                </c:pt>
                <c:pt idx="60">
                  <c:v>534.0</c:v>
                </c:pt>
                <c:pt idx="61">
                  <c:v>561.0</c:v>
                </c:pt>
                <c:pt idx="62">
                  <c:v>466.0</c:v>
                </c:pt>
                <c:pt idx="63">
                  <c:v>552.0</c:v>
                </c:pt>
                <c:pt idx="64">
                  <c:v>395.0</c:v>
                </c:pt>
                <c:pt idx="65">
                  <c:v>492.0</c:v>
                </c:pt>
                <c:pt idx="66">
                  <c:v>466.0</c:v>
                </c:pt>
                <c:pt idx="67">
                  <c:v>424.0</c:v>
                </c:pt>
                <c:pt idx="68">
                  <c:v>536.0</c:v>
                </c:pt>
                <c:pt idx="69">
                  <c:v>507.0</c:v>
                </c:pt>
                <c:pt idx="70">
                  <c:v>410.0</c:v>
                </c:pt>
                <c:pt idx="71">
                  <c:v>461.0</c:v>
                </c:pt>
                <c:pt idx="72">
                  <c:v>417.0</c:v>
                </c:pt>
                <c:pt idx="73">
                  <c:v>399.0</c:v>
                </c:pt>
                <c:pt idx="74">
                  <c:v>491.0</c:v>
                </c:pt>
                <c:pt idx="75">
                  <c:v>433.0</c:v>
                </c:pt>
                <c:pt idx="76">
                  <c:v>419.0</c:v>
                </c:pt>
                <c:pt idx="77">
                  <c:v>478.0</c:v>
                </c:pt>
                <c:pt idx="78">
                  <c:v>372.0</c:v>
                </c:pt>
                <c:pt idx="79">
                  <c:v>530.0</c:v>
                </c:pt>
                <c:pt idx="80">
                  <c:v>498.0</c:v>
                </c:pt>
                <c:pt idx="81">
                  <c:v>331.0</c:v>
                </c:pt>
                <c:pt idx="82">
                  <c:v>456.0</c:v>
                </c:pt>
                <c:pt idx="83">
                  <c:v>392.0</c:v>
                </c:pt>
                <c:pt idx="84">
                  <c:v>415.0</c:v>
                </c:pt>
                <c:pt idx="85">
                  <c:v>550.0</c:v>
                </c:pt>
                <c:pt idx="86">
                  <c:v>443.0</c:v>
                </c:pt>
                <c:pt idx="87">
                  <c:v>506.0</c:v>
                </c:pt>
                <c:pt idx="88">
                  <c:v>506.0</c:v>
                </c:pt>
                <c:pt idx="89">
                  <c:v>338.0</c:v>
                </c:pt>
                <c:pt idx="90">
                  <c:v>487.0</c:v>
                </c:pt>
                <c:pt idx="91">
                  <c:v>499.0</c:v>
                </c:pt>
                <c:pt idx="92">
                  <c:v>479.0</c:v>
                </c:pt>
                <c:pt idx="93">
                  <c:v>468.0</c:v>
                </c:pt>
                <c:pt idx="94">
                  <c:v>341.0</c:v>
                </c:pt>
                <c:pt idx="95">
                  <c:v>491.0</c:v>
                </c:pt>
                <c:pt idx="96">
                  <c:v>451.0</c:v>
                </c:pt>
                <c:pt idx="97">
                  <c:v>493.0</c:v>
                </c:pt>
                <c:pt idx="98">
                  <c:v>406.0</c:v>
                </c:pt>
                <c:pt idx="99">
                  <c:v>383.0</c:v>
                </c:pt>
                <c:pt idx="100">
                  <c:v>381.0</c:v>
                </c:pt>
                <c:pt idx="101">
                  <c:v>381.0</c:v>
                </c:pt>
                <c:pt idx="102">
                  <c:v>499.0</c:v>
                </c:pt>
                <c:pt idx="103">
                  <c:v>532.0</c:v>
                </c:pt>
                <c:pt idx="104">
                  <c:v>534.0</c:v>
                </c:pt>
                <c:pt idx="105">
                  <c:v>369.0</c:v>
                </c:pt>
                <c:pt idx="106">
                  <c:v>404.0</c:v>
                </c:pt>
                <c:pt idx="107">
                  <c:v>419.0</c:v>
                </c:pt>
                <c:pt idx="108">
                  <c:v>381.0</c:v>
                </c:pt>
                <c:pt idx="109">
                  <c:v>457.0</c:v>
                </c:pt>
                <c:pt idx="110">
                  <c:v>385.0</c:v>
                </c:pt>
                <c:pt idx="111">
                  <c:v>372.0</c:v>
                </c:pt>
                <c:pt idx="112">
                  <c:v>509.0</c:v>
                </c:pt>
                <c:pt idx="113">
                  <c:v>372.0</c:v>
                </c:pt>
                <c:pt idx="114">
                  <c:v>464.0</c:v>
                </c:pt>
                <c:pt idx="115">
                  <c:v>390.0</c:v>
                </c:pt>
                <c:pt idx="116">
                  <c:v>411.0</c:v>
                </c:pt>
                <c:pt idx="117">
                  <c:v>383.0</c:v>
                </c:pt>
                <c:pt idx="118">
                  <c:v>452.0</c:v>
                </c:pt>
                <c:pt idx="119">
                  <c:v>400.0</c:v>
                </c:pt>
                <c:pt idx="120">
                  <c:v>391.0</c:v>
                </c:pt>
                <c:pt idx="121">
                  <c:v>447.0</c:v>
                </c:pt>
                <c:pt idx="122">
                  <c:v>526.0</c:v>
                </c:pt>
                <c:pt idx="123">
                  <c:v>408.0</c:v>
                </c:pt>
                <c:pt idx="124">
                  <c:v>357.0</c:v>
                </c:pt>
                <c:pt idx="125">
                  <c:v>443.0</c:v>
                </c:pt>
                <c:pt idx="126">
                  <c:v>351.0</c:v>
                </c:pt>
                <c:pt idx="127">
                  <c:v>381.0</c:v>
                </c:pt>
                <c:pt idx="128">
                  <c:v>313.0</c:v>
                </c:pt>
                <c:pt idx="129">
                  <c:v>497.0</c:v>
                </c:pt>
                <c:pt idx="130">
                  <c:v>507.0</c:v>
                </c:pt>
                <c:pt idx="131">
                  <c:v>437.0</c:v>
                </c:pt>
                <c:pt idx="132">
                  <c:v>388.0</c:v>
                </c:pt>
                <c:pt idx="133">
                  <c:v>341.0</c:v>
                </c:pt>
                <c:pt idx="134">
                  <c:v>569.0</c:v>
                </c:pt>
                <c:pt idx="135">
                  <c:v>485.0</c:v>
                </c:pt>
                <c:pt idx="136">
                  <c:v>431.0</c:v>
                </c:pt>
                <c:pt idx="137">
                  <c:v>480.0</c:v>
                </c:pt>
                <c:pt idx="138">
                  <c:v>593.0</c:v>
                </c:pt>
                <c:pt idx="139">
                  <c:v>428.0</c:v>
                </c:pt>
                <c:pt idx="140">
                  <c:v>406.0</c:v>
                </c:pt>
                <c:pt idx="141">
                  <c:v>497.0</c:v>
                </c:pt>
                <c:pt idx="142">
                  <c:v>387.0</c:v>
                </c:pt>
                <c:pt idx="143">
                  <c:v>382.0</c:v>
                </c:pt>
                <c:pt idx="144">
                  <c:v>455.0</c:v>
                </c:pt>
                <c:pt idx="145">
                  <c:v>462.0</c:v>
                </c:pt>
                <c:pt idx="146">
                  <c:v>345.0</c:v>
                </c:pt>
                <c:pt idx="147">
                  <c:v>327.0</c:v>
                </c:pt>
                <c:pt idx="148">
                  <c:v>401.0</c:v>
                </c:pt>
                <c:pt idx="149">
                  <c:v>401.0</c:v>
                </c:pt>
                <c:pt idx="150">
                  <c:v>344.0</c:v>
                </c:pt>
                <c:pt idx="151">
                  <c:v>386.0</c:v>
                </c:pt>
                <c:pt idx="152">
                  <c:v>436.0</c:v>
                </c:pt>
                <c:pt idx="153">
                  <c:v>428.0</c:v>
                </c:pt>
                <c:pt idx="154">
                  <c:v>507.0</c:v>
                </c:pt>
                <c:pt idx="155">
                  <c:v>434.0</c:v>
                </c:pt>
                <c:pt idx="156">
                  <c:v>451.0</c:v>
                </c:pt>
                <c:pt idx="157">
                  <c:v>345.0</c:v>
                </c:pt>
                <c:pt idx="158">
                  <c:v>505.0</c:v>
                </c:pt>
                <c:pt idx="159">
                  <c:v>467.0</c:v>
                </c:pt>
                <c:pt idx="160">
                  <c:v>448.0</c:v>
                </c:pt>
                <c:pt idx="161">
                  <c:v>272.0</c:v>
                </c:pt>
                <c:pt idx="162">
                  <c:v>453.0</c:v>
                </c:pt>
                <c:pt idx="163">
                  <c:v>480.0</c:v>
                </c:pt>
                <c:pt idx="164">
                  <c:v>337.0</c:v>
                </c:pt>
                <c:pt idx="165">
                  <c:v>431.0</c:v>
                </c:pt>
                <c:pt idx="166">
                  <c:v>377.0</c:v>
                </c:pt>
                <c:pt idx="167">
                  <c:v>344.0</c:v>
                </c:pt>
                <c:pt idx="168">
                  <c:v>369.0</c:v>
                </c:pt>
                <c:pt idx="169">
                  <c:v>270.0</c:v>
                </c:pt>
                <c:pt idx="170">
                  <c:v>425.0</c:v>
                </c:pt>
                <c:pt idx="171">
                  <c:v>332.0</c:v>
                </c:pt>
                <c:pt idx="172">
                  <c:v>543.0</c:v>
                </c:pt>
                <c:pt idx="173">
                  <c:v>400.0</c:v>
                </c:pt>
                <c:pt idx="174">
                  <c:v>397.0</c:v>
                </c:pt>
                <c:pt idx="175">
                  <c:v>378.0</c:v>
                </c:pt>
                <c:pt idx="176">
                  <c:v>326.0</c:v>
                </c:pt>
                <c:pt idx="177">
                  <c:v>518.0</c:v>
                </c:pt>
                <c:pt idx="178">
                  <c:v>311.0</c:v>
                </c:pt>
                <c:pt idx="179">
                  <c:v>442.0</c:v>
                </c:pt>
                <c:pt idx="180">
                  <c:v>353.0</c:v>
                </c:pt>
                <c:pt idx="181">
                  <c:v>302.0</c:v>
                </c:pt>
                <c:pt idx="182">
                  <c:v>464.0</c:v>
                </c:pt>
                <c:pt idx="183">
                  <c:v>300.0</c:v>
                </c:pt>
                <c:pt idx="184">
                  <c:v>508.0</c:v>
                </c:pt>
                <c:pt idx="185">
                  <c:v>425.0</c:v>
                </c:pt>
                <c:pt idx="186">
                  <c:v>538.0</c:v>
                </c:pt>
                <c:pt idx="187">
                  <c:v>89.0</c:v>
                </c:pt>
                <c:pt idx="188">
                  <c:v>306.0</c:v>
                </c:pt>
                <c:pt idx="189">
                  <c:v>306.0</c:v>
                </c:pt>
                <c:pt idx="190">
                  <c:v>300.0</c:v>
                </c:pt>
                <c:pt idx="191">
                  <c:v>353.0</c:v>
                </c:pt>
                <c:pt idx="192">
                  <c:v>493.0</c:v>
                </c:pt>
                <c:pt idx="193">
                  <c:v>309.0</c:v>
                </c:pt>
                <c:pt idx="194">
                  <c:v>361.0</c:v>
                </c:pt>
                <c:pt idx="195">
                  <c:v>288.0</c:v>
                </c:pt>
                <c:pt idx="196">
                  <c:v>346.0</c:v>
                </c:pt>
                <c:pt idx="197">
                  <c:v>313.0</c:v>
                </c:pt>
                <c:pt idx="198">
                  <c:v>307.0</c:v>
                </c:pt>
                <c:pt idx="199">
                  <c:v>276.0</c:v>
                </c:pt>
                <c:pt idx="200">
                  <c:v>424.0</c:v>
                </c:pt>
                <c:pt idx="201">
                  <c:v>344.0</c:v>
                </c:pt>
                <c:pt idx="202">
                  <c:v>341.0</c:v>
                </c:pt>
                <c:pt idx="203">
                  <c:v>665.0</c:v>
                </c:pt>
                <c:pt idx="204">
                  <c:v>385.0</c:v>
                </c:pt>
                <c:pt idx="205">
                  <c:v>377.0</c:v>
                </c:pt>
                <c:pt idx="206">
                  <c:v>442.0</c:v>
                </c:pt>
                <c:pt idx="207">
                  <c:v>440.0</c:v>
                </c:pt>
                <c:pt idx="208">
                  <c:v>236.0</c:v>
                </c:pt>
                <c:pt idx="209">
                  <c:v>415.0</c:v>
                </c:pt>
                <c:pt idx="210">
                  <c:v>385.0</c:v>
                </c:pt>
                <c:pt idx="211">
                  <c:v>340.0</c:v>
                </c:pt>
                <c:pt idx="212">
                  <c:v>402.0</c:v>
                </c:pt>
                <c:pt idx="213">
                  <c:v>488.0</c:v>
                </c:pt>
                <c:pt idx="214">
                  <c:v>402.0</c:v>
                </c:pt>
                <c:pt idx="215">
                  <c:v>311.0</c:v>
                </c:pt>
                <c:pt idx="216">
                  <c:v>416.0</c:v>
                </c:pt>
                <c:pt idx="217">
                  <c:v>372.0</c:v>
                </c:pt>
                <c:pt idx="218">
                  <c:v>544.0</c:v>
                </c:pt>
                <c:pt idx="219">
                  <c:v>440.0</c:v>
                </c:pt>
                <c:pt idx="220">
                  <c:v>474.0</c:v>
                </c:pt>
                <c:pt idx="221">
                  <c:v>284.0</c:v>
                </c:pt>
                <c:pt idx="222">
                  <c:v>366.0</c:v>
                </c:pt>
                <c:pt idx="223">
                  <c:v>390.0</c:v>
                </c:pt>
                <c:pt idx="224">
                  <c:v>440.0</c:v>
                </c:pt>
                <c:pt idx="225">
                  <c:v>366.0</c:v>
                </c:pt>
                <c:pt idx="226">
                  <c:v>438.0</c:v>
                </c:pt>
                <c:pt idx="227">
                  <c:v>382.0</c:v>
                </c:pt>
                <c:pt idx="228">
                  <c:v>326.0</c:v>
                </c:pt>
                <c:pt idx="229">
                  <c:v>337.0</c:v>
                </c:pt>
                <c:pt idx="230">
                  <c:v>354.0</c:v>
                </c:pt>
                <c:pt idx="231">
                  <c:v>437.0</c:v>
                </c:pt>
                <c:pt idx="232">
                  <c:v>330.0</c:v>
                </c:pt>
                <c:pt idx="233">
                  <c:v>333.0</c:v>
                </c:pt>
                <c:pt idx="234">
                  <c:v>272.0</c:v>
                </c:pt>
                <c:pt idx="235">
                  <c:v>466.0</c:v>
                </c:pt>
                <c:pt idx="236">
                  <c:v>452.0</c:v>
                </c:pt>
                <c:pt idx="237">
                  <c:v>342.0</c:v>
                </c:pt>
                <c:pt idx="238">
                  <c:v>417.0</c:v>
                </c:pt>
                <c:pt idx="239">
                  <c:v>426.0</c:v>
                </c:pt>
                <c:pt idx="240">
                  <c:v>367.0</c:v>
                </c:pt>
                <c:pt idx="241">
                  <c:v>388.0</c:v>
                </c:pt>
                <c:pt idx="242">
                  <c:v>395.0</c:v>
                </c:pt>
                <c:pt idx="243">
                  <c:v>360.0</c:v>
                </c:pt>
                <c:pt idx="244">
                  <c:v>471.0</c:v>
                </c:pt>
                <c:pt idx="245">
                  <c:v>317.0</c:v>
                </c:pt>
                <c:pt idx="246">
                  <c:v>314.0</c:v>
                </c:pt>
                <c:pt idx="247">
                  <c:v>323.0</c:v>
                </c:pt>
                <c:pt idx="248">
                  <c:v>339.0</c:v>
                </c:pt>
                <c:pt idx="249">
                  <c:v>315.0</c:v>
                </c:pt>
                <c:pt idx="250">
                  <c:v>181.0</c:v>
                </c:pt>
                <c:pt idx="251">
                  <c:v>326.0</c:v>
                </c:pt>
                <c:pt idx="252">
                  <c:v>408.0</c:v>
                </c:pt>
                <c:pt idx="253">
                  <c:v>411.0</c:v>
                </c:pt>
                <c:pt idx="254">
                  <c:v>390.0</c:v>
                </c:pt>
                <c:pt idx="255">
                  <c:v>523.0</c:v>
                </c:pt>
                <c:pt idx="256">
                  <c:v>275.0</c:v>
                </c:pt>
                <c:pt idx="257">
                  <c:v>380.0</c:v>
                </c:pt>
                <c:pt idx="258">
                  <c:v>348.0</c:v>
                </c:pt>
                <c:pt idx="259">
                  <c:v>396.0</c:v>
                </c:pt>
                <c:pt idx="260">
                  <c:v>410.0</c:v>
                </c:pt>
                <c:pt idx="261">
                  <c:v>202.0</c:v>
                </c:pt>
                <c:pt idx="262">
                  <c:v>377.0</c:v>
                </c:pt>
                <c:pt idx="263">
                  <c:v>344.0</c:v>
                </c:pt>
                <c:pt idx="264">
                  <c:v>390.0</c:v>
                </c:pt>
                <c:pt idx="265">
                  <c:v>324.0</c:v>
                </c:pt>
                <c:pt idx="266">
                  <c:v>409.0</c:v>
                </c:pt>
                <c:pt idx="267">
                  <c:v>329.0</c:v>
                </c:pt>
                <c:pt idx="268">
                  <c:v>355.0</c:v>
                </c:pt>
                <c:pt idx="269">
                  <c:v>330.0</c:v>
                </c:pt>
                <c:pt idx="270">
                  <c:v>287.0</c:v>
                </c:pt>
                <c:pt idx="271">
                  <c:v>257.0</c:v>
                </c:pt>
                <c:pt idx="272">
                  <c:v>367.0</c:v>
                </c:pt>
                <c:pt idx="273">
                  <c:v>329.0</c:v>
                </c:pt>
                <c:pt idx="274">
                  <c:v>269.0</c:v>
                </c:pt>
                <c:pt idx="275">
                  <c:v>372.0</c:v>
                </c:pt>
                <c:pt idx="276">
                  <c:v>462.0</c:v>
                </c:pt>
                <c:pt idx="277">
                  <c:v>359.0</c:v>
                </c:pt>
                <c:pt idx="278">
                  <c:v>186.0</c:v>
                </c:pt>
                <c:pt idx="279">
                  <c:v>324.0</c:v>
                </c:pt>
                <c:pt idx="280">
                  <c:v>471.0</c:v>
                </c:pt>
                <c:pt idx="281">
                  <c:v>373.0</c:v>
                </c:pt>
                <c:pt idx="282">
                  <c:v>247.0</c:v>
                </c:pt>
                <c:pt idx="283">
                  <c:v>422.0</c:v>
                </c:pt>
                <c:pt idx="284">
                  <c:v>306.0</c:v>
                </c:pt>
                <c:pt idx="285">
                  <c:v>367.0</c:v>
                </c:pt>
                <c:pt idx="286">
                  <c:v>251.0</c:v>
                </c:pt>
                <c:pt idx="287">
                  <c:v>408.0</c:v>
                </c:pt>
                <c:pt idx="288">
                  <c:v>272.0</c:v>
                </c:pt>
                <c:pt idx="289">
                  <c:v>401.0</c:v>
                </c:pt>
                <c:pt idx="290">
                  <c:v>256.0</c:v>
                </c:pt>
                <c:pt idx="291">
                  <c:v>369.0</c:v>
                </c:pt>
                <c:pt idx="292">
                  <c:v>205.0</c:v>
                </c:pt>
                <c:pt idx="293">
                  <c:v>324.0</c:v>
                </c:pt>
                <c:pt idx="294">
                  <c:v>466.0</c:v>
                </c:pt>
                <c:pt idx="295">
                  <c:v>345.0</c:v>
                </c:pt>
                <c:pt idx="296">
                  <c:v>317.0</c:v>
                </c:pt>
                <c:pt idx="297">
                  <c:v>385.0</c:v>
                </c:pt>
                <c:pt idx="298">
                  <c:v>304.0</c:v>
                </c:pt>
                <c:pt idx="299">
                  <c:v>288.0</c:v>
                </c:pt>
                <c:pt idx="300">
                  <c:v>384.0</c:v>
                </c:pt>
                <c:pt idx="301">
                  <c:v>258.0</c:v>
                </c:pt>
                <c:pt idx="302">
                  <c:v>318.0</c:v>
                </c:pt>
                <c:pt idx="303">
                  <c:v>383.0</c:v>
                </c:pt>
                <c:pt idx="304">
                  <c:v>420.0</c:v>
                </c:pt>
                <c:pt idx="305">
                  <c:v>269.0</c:v>
                </c:pt>
                <c:pt idx="306">
                  <c:v>357.0</c:v>
                </c:pt>
                <c:pt idx="307">
                  <c:v>275.0</c:v>
                </c:pt>
                <c:pt idx="308">
                  <c:v>331.0</c:v>
                </c:pt>
                <c:pt idx="309">
                  <c:v>324.0</c:v>
                </c:pt>
                <c:pt idx="310">
                  <c:v>358.0</c:v>
                </c:pt>
                <c:pt idx="311">
                  <c:v>342.0</c:v>
                </c:pt>
                <c:pt idx="312">
                  <c:v>372.0</c:v>
                </c:pt>
                <c:pt idx="313">
                  <c:v>473.0</c:v>
                </c:pt>
                <c:pt idx="314">
                  <c:v>351.0</c:v>
                </c:pt>
                <c:pt idx="315">
                  <c:v>283.0</c:v>
                </c:pt>
                <c:pt idx="316">
                  <c:v>332.0</c:v>
                </c:pt>
                <c:pt idx="317">
                  <c:v>475.0</c:v>
                </c:pt>
                <c:pt idx="318">
                  <c:v>249.0</c:v>
                </c:pt>
                <c:pt idx="319">
                  <c:v>329.0</c:v>
                </c:pt>
                <c:pt idx="320">
                  <c:v>247.0</c:v>
                </c:pt>
                <c:pt idx="321">
                  <c:v>293.0</c:v>
                </c:pt>
                <c:pt idx="322">
                  <c:v>333.0</c:v>
                </c:pt>
                <c:pt idx="323">
                  <c:v>319.0</c:v>
                </c:pt>
                <c:pt idx="324">
                  <c:v>402.0</c:v>
                </c:pt>
                <c:pt idx="325">
                  <c:v>390.0</c:v>
                </c:pt>
                <c:pt idx="326">
                  <c:v>312.0</c:v>
                </c:pt>
                <c:pt idx="327">
                  <c:v>198.0</c:v>
                </c:pt>
                <c:pt idx="328">
                  <c:v>242.0</c:v>
                </c:pt>
                <c:pt idx="329">
                  <c:v>177.0</c:v>
                </c:pt>
                <c:pt idx="330">
                  <c:v>225.0</c:v>
                </c:pt>
                <c:pt idx="331">
                  <c:v>418.0</c:v>
                </c:pt>
                <c:pt idx="332">
                  <c:v>410.0</c:v>
                </c:pt>
                <c:pt idx="333">
                  <c:v>220.0</c:v>
                </c:pt>
                <c:pt idx="334">
                  <c:v>290.0</c:v>
                </c:pt>
                <c:pt idx="335">
                  <c:v>321.0</c:v>
                </c:pt>
                <c:pt idx="336">
                  <c:v>268.0</c:v>
                </c:pt>
                <c:pt idx="337">
                  <c:v>308.0</c:v>
                </c:pt>
                <c:pt idx="338">
                  <c:v>281.0</c:v>
                </c:pt>
                <c:pt idx="339">
                  <c:v>291.0</c:v>
                </c:pt>
                <c:pt idx="340">
                  <c:v>308.0</c:v>
                </c:pt>
                <c:pt idx="341">
                  <c:v>263.0</c:v>
                </c:pt>
                <c:pt idx="342">
                  <c:v>410.0</c:v>
                </c:pt>
                <c:pt idx="343">
                  <c:v>405.0</c:v>
                </c:pt>
                <c:pt idx="344">
                  <c:v>329.0</c:v>
                </c:pt>
                <c:pt idx="345">
                  <c:v>310.0</c:v>
                </c:pt>
                <c:pt idx="346">
                  <c:v>334.0</c:v>
                </c:pt>
                <c:pt idx="347">
                  <c:v>328.0</c:v>
                </c:pt>
                <c:pt idx="348">
                  <c:v>334.0</c:v>
                </c:pt>
                <c:pt idx="349">
                  <c:v>255.0</c:v>
                </c:pt>
                <c:pt idx="350">
                  <c:v>374.0</c:v>
                </c:pt>
                <c:pt idx="351">
                  <c:v>325.0</c:v>
                </c:pt>
                <c:pt idx="352">
                  <c:v>222.0</c:v>
                </c:pt>
                <c:pt idx="353">
                  <c:v>323.0</c:v>
                </c:pt>
                <c:pt idx="354">
                  <c:v>276.0</c:v>
                </c:pt>
                <c:pt idx="355">
                  <c:v>372.0</c:v>
                </c:pt>
                <c:pt idx="356">
                  <c:v>357.0</c:v>
                </c:pt>
                <c:pt idx="357">
                  <c:v>303.0</c:v>
                </c:pt>
                <c:pt idx="358">
                  <c:v>371.0</c:v>
                </c:pt>
                <c:pt idx="359">
                  <c:v>279.0</c:v>
                </c:pt>
                <c:pt idx="360">
                  <c:v>468.0</c:v>
                </c:pt>
                <c:pt idx="361">
                  <c:v>304.0</c:v>
                </c:pt>
                <c:pt idx="362">
                  <c:v>275.0</c:v>
                </c:pt>
                <c:pt idx="363">
                  <c:v>374.0</c:v>
                </c:pt>
                <c:pt idx="364">
                  <c:v>349.0</c:v>
                </c:pt>
                <c:pt idx="365">
                  <c:v>286.0</c:v>
                </c:pt>
                <c:pt idx="366">
                  <c:v>315.0</c:v>
                </c:pt>
                <c:pt idx="367">
                  <c:v>422.0</c:v>
                </c:pt>
                <c:pt idx="368">
                  <c:v>212.0</c:v>
                </c:pt>
                <c:pt idx="369">
                  <c:v>284.0</c:v>
                </c:pt>
                <c:pt idx="370">
                  <c:v>271.0</c:v>
                </c:pt>
                <c:pt idx="371">
                  <c:v>352.0</c:v>
                </c:pt>
                <c:pt idx="372">
                  <c:v>375.0</c:v>
                </c:pt>
                <c:pt idx="373">
                  <c:v>255.0</c:v>
                </c:pt>
                <c:pt idx="374">
                  <c:v>481.0</c:v>
                </c:pt>
                <c:pt idx="375">
                  <c:v>223.0</c:v>
                </c:pt>
                <c:pt idx="376">
                  <c:v>307.0</c:v>
                </c:pt>
                <c:pt idx="377">
                  <c:v>391.0</c:v>
                </c:pt>
                <c:pt idx="378">
                  <c:v>387.0</c:v>
                </c:pt>
                <c:pt idx="379">
                  <c:v>289.0</c:v>
                </c:pt>
                <c:pt idx="380">
                  <c:v>259.0</c:v>
                </c:pt>
                <c:pt idx="381">
                  <c:v>298.0</c:v>
                </c:pt>
                <c:pt idx="382">
                  <c:v>358.0</c:v>
                </c:pt>
                <c:pt idx="383">
                  <c:v>416.0</c:v>
                </c:pt>
                <c:pt idx="384">
                  <c:v>378.0</c:v>
                </c:pt>
                <c:pt idx="385">
                  <c:v>428.0</c:v>
                </c:pt>
                <c:pt idx="386">
                  <c:v>370.0</c:v>
                </c:pt>
                <c:pt idx="387">
                  <c:v>286.0</c:v>
                </c:pt>
                <c:pt idx="388">
                  <c:v>178.0</c:v>
                </c:pt>
                <c:pt idx="389">
                  <c:v>285.0</c:v>
                </c:pt>
                <c:pt idx="390">
                  <c:v>178.0</c:v>
                </c:pt>
                <c:pt idx="391">
                  <c:v>302.0</c:v>
                </c:pt>
                <c:pt idx="392">
                  <c:v>389.0</c:v>
                </c:pt>
                <c:pt idx="393">
                  <c:v>378.0</c:v>
                </c:pt>
                <c:pt idx="394">
                  <c:v>284.0</c:v>
                </c:pt>
                <c:pt idx="395">
                  <c:v>437.0</c:v>
                </c:pt>
                <c:pt idx="396">
                  <c:v>305.0</c:v>
                </c:pt>
                <c:pt idx="397">
                  <c:v>227.0</c:v>
                </c:pt>
                <c:pt idx="398">
                  <c:v>307.0</c:v>
                </c:pt>
                <c:pt idx="399">
                  <c:v>361.0</c:v>
                </c:pt>
                <c:pt idx="400">
                  <c:v>326.0</c:v>
                </c:pt>
                <c:pt idx="401">
                  <c:v>295.0</c:v>
                </c:pt>
                <c:pt idx="402">
                  <c:v>342.0</c:v>
                </c:pt>
                <c:pt idx="403">
                  <c:v>321.0</c:v>
                </c:pt>
                <c:pt idx="404">
                  <c:v>242.0</c:v>
                </c:pt>
                <c:pt idx="405">
                  <c:v>344.0</c:v>
                </c:pt>
                <c:pt idx="406">
                  <c:v>328.0</c:v>
                </c:pt>
                <c:pt idx="407">
                  <c:v>316.0</c:v>
                </c:pt>
                <c:pt idx="408">
                  <c:v>186.0</c:v>
                </c:pt>
                <c:pt idx="409">
                  <c:v>238.0</c:v>
                </c:pt>
                <c:pt idx="410">
                  <c:v>373.0</c:v>
                </c:pt>
                <c:pt idx="411">
                  <c:v>130.0</c:v>
                </c:pt>
                <c:pt idx="412">
                  <c:v>502.0</c:v>
                </c:pt>
                <c:pt idx="413">
                  <c:v>256.0</c:v>
                </c:pt>
                <c:pt idx="414">
                  <c:v>251.0</c:v>
                </c:pt>
                <c:pt idx="415">
                  <c:v>373.0</c:v>
                </c:pt>
                <c:pt idx="416">
                  <c:v>351.0</c:v>
                </c:pt>
                <c:pt idx="417">
                  <c:v>304.0</c:v>
                </c:pt>
                <c:pt idx="418">
                  <c:v>221.0</c:v>
                </c:pt>
                <c:pt idx="419">
                  <c:v>287.0</c:v>
                </c:pt>
                <c:pt idx="420">
                  <c:v>310.0</c:v>
                </c:pt>
                <c:pt idx="421">
                  <c:v>442.0</c:v>
                </c:pt>
                <c:pt idx="422">
                  <c:v>300.0</c:v>
                </c:pt>
                <c:pt idx="423">
                  <c:v>378.0</c:v>
                </c:pt>
                <c:pt idx="424">
                  <c:v>304.0</c:v>
                </c:pt>
                <c:pt idx="425">
                  <c:v>265.0</c:v>
                </c:pt>
                <c:pt idx="426">
                  <c:v>327.0</c:v>
                </c:pt>
                <c:pt idx="427">
                  <c:v>273.0</c:v>
                </c:pt>
                <c:pt idx="428">
                  <c:v>298.0</c:v>
                </c:pt>
                <c:pt idx="429">
                  <c:v>381.0</c:v>
                </c:pt>
                <c:pt idx="430">
                  <c:v>322.0</c:v>
                </c:pt>
                <c:pt idx="431">
                  <c:v>434.0</c:v>
                </c:pt>
                <c:pt idx="432">
                  <c:v>195.0</c:v>
                </c:pt>
                <c:pt idx="433">
                  <c:v>284.0</c:v>
                </c:pt>
                <c:pt idx="434">
                  <c:v>299.0</c:v>
                </c:pt>
                <c:pt idx="435">
                  <c:v>300.0</c:v>
                </c:pt>
                <c:pt idx="436">
                  <c:v>350.0</c:v>
                </c:pt>
                <c:pt idx="437">
                  <c:v>314.0</c:v>
                </c:pt>
                <c:pt idx="438">
                  <c:v>232.0</c:v>
                </c:pt>
                <c:pt idx="439">
                  <c:v>249.0</c:v>
                </c:pt>
                <c:pt idx="440">
                  <c:v>167.0</c:v>
                </c:pt>
                <c:pt idx="441">
                  <c:v>265.0</c:v>
                </c:pt>
                <c:pt idx="442">
                  <c:v>257.0</c:v>
                </c:pt>
                <c:pt idx="443">
                  <c:v>308.0</c:v>
                </c:pt>
                <c:pt idx="444">
                  <c:v>364.0</c:v>
                </c:pt>
                <c:pt idx="445">
                  <c:v>402.0</c:v>
                </c:pt>
                <c:pt idx="446">
                  <c:v>391.0</c:v>
                </c:pt>
                <c:pt idx="447">
                  <c:v>271.0</c:v>
                </c:pt>
                <c:pt idx="448">
                  <c:v>316.0</c:v>
                </c:pt>
                <c:pt idx="449">
                  <c:v>387.0</c:v>
                </c:pt>
                <c:pt idx="450">
                  <c:v>294.0</c:v>
                </c:pt>
                <c:pt idx="451">
                  <c:v>267.0</c:v>
                </c:pt>
                <c:pt idx="452">
                  <c:v>244.0</c:v>
                </c:pt>
                <c:pt idx="453">
                  <c:v>369.0</c:v>
                </c:pt>
                <c:pt idx="454">
                  <c:v>240.0</c:v>
                </c:pt>
                <c:pt idx="455">
                  <c:v>260.0</c:v>
                </c:pt>
                <c:pt idx="456">
                  <c:v>270.0</c:v>
                </c:pt>
                <c:pt idx="457">
                  <c:v>315.0</c:v>
                </c:pt>
                <c:pt idx="458">
                  <c:v>186.0</c:v>
                </c:pt>
                <c:pt idx="459">
                  <c:v>235.0</c:v>
                </c:pt>
                <c:pt idx="460">
                  <c:v>369.0</c:v>
                </c:pt>
                <c:pt idx="461">
                  <c:v>304.0</c:v>
                </c:pt>
                <c:pt idx="462">
                  <c:v>307.0</c:v>
                </c:pt>
                <c:pt idx="463">
                  <c:v>309.0</c:v>
                </c:pt>
                <c:pt idx="464">
                  <c:v>342.0</c:v>
                </c:pt>
                <c:pt idx="465">
                  <c:v>243.0</c:v>
                </c:pt>
                <c:pt idx="466">
                  <c:v>352.0</c:v>
                </c:pt>
                <c:pt idx="467">
                  <c:v>417.0</c:v>
                </c:pt>
                <c:pt idx="468">
                  <c:v>293.0</c:v>
                </c:pt>
                <c:pt idx="469">
                  <c:v>206.0</c:v>
                </c:pt>
                <c:pt idx="470">
                  <c:v>170.0</c:v>
                </c:pt>
                <c:pt idx="471">
                  <c:v>269.0</c:v>
                </c:pt>
                <c:pt idx="472">
                  <c:v>220.0</c:v>
                </c:pt>
                <c:pt idx="473">
                  <c:v>211.0</c:v>
                </c:pt>
                <c:pt idx="474">
                  <c:v>301.0</c:v>
                </c:pt>
                <c:pt idx="475">
                  <c:v>275.0</c:v>
                </c:pt>
                <c:pt idx="476">
                  <c:v>297.0</c:v>
                </c:pt>
                <c:pt idx="477">
                  <c:v>221.0</c:v>
                </c:pt>
                <c:pt idx="478">
                  <c:v>306.0</c:v>
                </c:pt>
                <c:pt idx="479">
                  <c:v>251.0</c:v>
                </c:pt>
                <c:pt idx="480">
                  <c:v>337.0</c:v>
                </c:pt>
                <c:pt idx="481">
                  <c:v>205.0</c:v>
                </c:pt>
                <c:pt idx="482">
                  <c:v>226.0</c:v>
                </c:pt>
                <c:pt idx="483">
                  <c:v>197.0</c:v>
                </c:pt>
                <c:pt idx="484">
                  <c:v>322.0</c:v>
                </c:pt>
                <c:pt idx="485">
                  <c:v>152.0</c:v>
                </c:pt>
                <c:pt idx="486">
                  <c:v>371.0</c:v>
                </c:pt>
                <c:pt idx="487">
                  <c:v>231.0</c:v>
                </c:pt>
                <c:pt idx="488">
                  <c:v>265.0</c:v>
                </c:pt>
                <c:pt idx="489">
                  <c:v>215.0</c:v>
                </c:pt>
                <c:pt idx="490">
                  <c:v>350.0</c:v>
                </c:pt>
                <c:pt idx="491">
                  <c:v>242.0</c:v>
                </c:pt>
                <c:pt idx="492">
                  <c:v>170.0</c:v>
                </c:pt>
                <c:pt idx="493">
                  <c:v>218.0</c:v>
                </c:pt>
                <c:pt idx="494">
                  <c:v>204.0</c:v>
                </c:pt>
                <c:pt idx="495">
                  <c:v>209.0</c:v>
                </c:pt>
                <c:pt idx="496">
                  <c:v>283.0</c:v>
                </c:pt>
                <c:pt idx="497">
                  <c:v>292.0</c:v>
                </c:pt>
                <c:pt idx="498">
                  <c:v>364.0</c:v>
                </c:pt>
                <c:pt idx="499">
                  <c:v>414.0</c:v>
                </c:pt>
                <c:pt idx="500">
                  <c:v>332.0</c:v>
                </c:pt>
                <c:pt idx="501">
                  <c:v>237.0</c:v>
                </c:pt>
                <c:pt idx="502">
                  <c:v>239.0</c:v>
                </c:pt>
                <c:pt idx="503">
                  <c:v>342.0</c:v>
                </c:pt>
                <c:pt idx="504">
                  <c:v>254.0</c:v>
                </c:pt>
                <c:pt idx="505">
                  <c:v>242.0</c:v>
                </c:pt>
                <c:pt idx="506">
                  <c:v>97.0</c:v>
                </c:pt>
                <c:pt idx="507">
                  <c:v>394.0</c:v>
                </c:pt>
                <c:pt idx="508">
                  <c:v>293.0</c:v>
                </c:pt>
                <c:pt idx="509">
                  <c:v>317.0</c:v>
                </c:pt>
                <c:pt idx="510">
                  <c:v>295.0</c:v>
                </c:pt>
                <c:pt idx="511">
                  <c:v>325.0</c:v>
                </c:pt>
                <c:pt idx="512">
                  <c:v>276.0</c:v>
                </c:pt>
                <c:pt idx="513">
                  <c:v>307.0</c:v>
                </c:pt>
                <c:pt idx="514">
                  <c:v>250.0</c:v>
                </c:pt>
                <c:pt idx="515">
                  <c:v>309.0</c:v>
                </c:pt>
                <c:pt idx="516">
                  <c:v>300.0</c:v>
                </c:pt>
                <c:pt idx="517">
                  <c:v>300.0</c:v>
                </c:pt>
                <c:pt idx="518">
                  <c:v>300.0</c:v>
                </c:pt>
                <c:pt idx="519">
                  <c:v>283.0</c:v>
                </c:pt>
                <c:pt idx="520">
                  <c:v>206.0</c:v>
                </c:pt>
                <c:pt idx="521">
                  <c:v>296.0</c:v>
                </c:pt>
                <c:pt idx="522">
                  <c:v>222.0</c:v>
                </c:pt>
                <c:pt idx="523">
                  <c:v>241.0</c:v>
                </c:pt>
                <c:pt idx="524">
                  <c:v>241.0</c:v>
                </c:pt>
                <c:pt idx="525">
                  <c:v>285.0</c:v>
                </c:pt>
                <c:pt idx="526">
                  <c:v>307.0</c:v>
                </c:pt>
                <c:pt idx="527">
                  <c:v>443.0</c:v>
                </c:pt>
                <c:pt idx="528">
                  <c:v>326.0</c:v>
                </c:pt>
                <c:pt idx="529">
                  <c:v>250.0</c:v>
                </c:pt>
                <c:pt idx="530">
                  <c:v>287.0</c:v>
                </c:pt>
                <c:pt idx="531">
                  <c:v>248.0</c:v>
                </c:pt>
                <c:pt idx="532">
                  <c:v>333.0</c:v>
                </c:pt>
                <c:pt idx="533">
                  <c:v>236.0</c:v>
                </c:pt>
                <c:pt idx="534">
                  <c:v>187.0</c:v>
                </c:pt>
                <c:pt idx="535">
                  <c:v>361.0</c:v>
                </c:pt>
                <c:pt idx="536">
                  <c:v>258.0</c:v>
                </c:pt>
                <c:pt idx="537">
                  <c:v>190.0</c:v>
                </c:pt>
                <c:pt idx="538">
                  <c:v>238.0</c:v>
                </c:pt>
                <c:pt idx="539">
                  <c:v>305.0</c:v>
                </c:pt>
                <c:pt idx="540">
                  <c:v>426.0</c:v>
                </c:pt>
                <c:pt idx="541">
                  <c:v>312.0</c:v>
                </c:pt>
                <c:pt idx="542">
                  <c:v>330.0</c:v>
                </c:pt>
                <c:pt idx="543">
                  <c:v>408.0</c:v>
                </c:pt>
                <c:pt idx="544">
                  <c:v>328.0</c:v>
                </c:pt>
                <c:pt idx="545">
                  <c:v>249.0</c:v>
                </c:pt>
                <c:pt idx="546">
                  <c:v>291.0</c:v>
                </c:pt>
                <c:pt idx="547">
                  <c:v>261.0</c:v>
                </c:pt>
                <c:pt idx="548">
                  <c:v>427.0</c:v>
                </c:pt>
                <c:pt idx="549">
                  <c:v>190.0</c:v>
                </c:pt>
                <c:pt idx="550">
                  <c:v>218.0</c:v>
                </c:pt>
                <c:pt idx="551">
                  <c:v>453.0</c:v>
                </c:pt>
                <c:pt idx="552">
                  <c:v>284.0</c:v>
                </c:pt>
                <c:pt idx="553">
                  <c:v>410.0</c:v>
                </c:pt>
                <c:pt idx="554">
                  <c:v>294.0</c:v>
                </c:pt>
                <c:pt idx="555">
                  <c:v>192.0</c:v>
                </c:pt>
                <c:pt idx="556">
                  <c:v>261.0</c:v>
                </c:pt>
                <c:pt idx="557">
                  <c:v>154.0</c:v>
                </c:pt>
                <c:pt idx="558">
                  <c:v>204.0</c:v>
                </c:pt>
                <c:pt idx="559">
                  <c:v>280.0</c:v>
                </c:pt>
                <c:pt idx="560">
                  <c:v>313.0</c:v>
                </c:pt>
                <c:pt idx="561">
                  <c:v>285.0</c:v>
                </c:pt>
                <c:pt idx="562">
                  <c:v>223.0</c:v>
                </c:pt>
                <c:pt idx="563">
                  <c:v>256.0</c:v>
                </c:pt>
                <c:pt idx="564">
                  <c:v>228.0</c:v>
                </c:pt>
                <c:pt idx="565">
                  <c:v>319.0</c:v>
                </c:pt>
                <c:pt idx="566">
                  <c:v>246.0</c:v>
                </c:pt>
                <c:pt idx="567">
                  <c:v>184.0</c:v>
                </c:pt>
                <c:pt idx="568">
                  <c:v>300.0</c:v>
                </c:pt>
                <c:pt idx="569">
                  <c:v>288.0</c:v>
                </c:pt>
                <c:pt idx="570">
                  <c:v>140.0</c:v>
                </c:pt>
                <c:pt idx="571">
                  <c:v>306.0</c:v>
                </c:pt>
                <c:pt idx="572">
                  <c:v>275.0</c:v>
                </c:pt>
                <c:pt idx="573">
                  <c:v>393.0</c:v>
                </c:pt>
                <c:pt idx="574">
                  <c:v>117.0</c:v>
                </c:pt>
                <c:pt idx="575">
                  <c:v>289.0</c:v>
                </c:pt>
                <c:pt idx="576">
                  <c:v>314.0</c:v>
                </c:pt>
                <c:pt idx="577">
                  <c:v>269.0</c:v>
                </c:pt>
                <c:pt idx="578">
                  <c:v>360.0</c:v>
                </c:pt>
                <c:pt idx="579">
                  <c:v>110.0</c:v>
                </c:pt>
                <c:pt idx="580">
                  <c:v>254.0</c:v>
                </c:pt>
                <c:pt idx="581">
                  <c:v>308.0</c:v>
                </c:pt>
                <c:pt idx="582">
                  <c:v>307.0</c:v>
                </c:pt>
                <c:pt idx="583">
                  <c:v>326.0</c:v>
                </c:pt>
                <c:pt idx="584">
                  <c:v>294.0</c:v>
                </c:pt>
                <c:pt idx="585">
                  <c:v>280.0</c:v>
                </c:pt>
                <c:pt idx="586">
                  <c:v>267.0</c:v>
                </c:pt>
                <c:pt idx="587">
                  <c:v>172.0</c:v>
                </c:pt>
                <c:pt idx="588">
                  <c:v>217.0</c:v>
                </c:pt>
                <c:pt idx="589">
                  <c:v>176.0</c:v>
                </c:pt>
                <c:pt idx="590">
                  <c:v>301.0</c:v>
                </c:pt>
                <c:pt idx="591">
                  <c:v>341.0</c:v>
                </c:pt>
                <c:pt idx="592">
                  <c:v>202.0</c:v>
                </c:pt>
                <c:pt idx="593">
                  <c:v>232.0</c:v>
                </c:pt>
                <c:pt idx="594">
                  <c:v>304.0</c:v>
                </c:pt>
                <c:pt idx="595">
                  <c:v>442.0</c:v>
                </c:pt>
                <c:pt idx="596">
                  <c:v>275.0</c:v>
                </c:pt>
                <c:pt idx="597">
                  <c:v>277.0</c:v>
                </c:pt>
                <c:pt idx="598">
                  <c:v>370.0</c:v>
                </c:pt>
                <c:pt idx="599">
                  <c:v>291.0</c:v>
                </c:pt>
                <c:pt idx="600">
                  <c:v>170.0</c:v>
                </c:pt>
                <c:pt idx="601">
                  <c:v>189.0</c:v>
                </c:pt>
                <c:pt idx="602">
                  <c:v>240.0</c:v>
                </c:pt>
                <c:pt idx="603">
                  <c:v>275.0</c:v>
                </c:pt>
                <c:pt idx="604">
                  <c:v>260.0</c:v>
                </c:pt>
                <c:pt idx="605">
                  <c:v>297.0</c:v>
                </c:pt>
                <c:pt idx="606">
                  <c:v>328.0</c:v>
                </c:pt>
                <c:pt idx="607">
                  <c:v>256.0</c:v>
                </c:pt>
                <c:pt idx="608">
                  <c:v>255.0</c:v>
                </c:pt>
                <c:pt idx="609">
                  <c:v>320.0</c:v>
                </c:pt>
                <c:pt idx="610">
                  <c:v>353.0</c:v>
                </c:pt>
                <c:pt idx="611">
                  <c:v>295.0</c:v>
                </c:pt>
                <c:pt idx="612">
                  <c:v>386.0</c:v>
                </c:pt>
                <c:pt idx="613">
                  <c:v>314.0</c:v>
                </c:pt>
                <c:pt idx="614">
                  <c:v>245.0</c:v>
                </c:pt>
                <c:pt idx="615">
                  <c:v>211.0</c:v>
                </c:pt>
                <c:pt idx="616">
                  <c:v>388.0</c:v>
                </c:pt>
                <c:pt idx="617">
                  <c:v>324.0</c:v>
                </c:pt>
                <c:pt idx="618">
                  <c:v>223.0</c:v>
                </c:pt>
                <c:pt idx="619">
                  <c:v>239.0</c:v>
                </c:pt>
                <c:pt idx="620">
                  <c:v>301.0</c:v>
                </c:pt>
                <c:pt idx="621">
                  <c:v>216.0</c:v>
                </c:pt>
                <c:pt idx="622">
                  <c:v>306.0</c:v>
                </c:pt>
                <c:pt idx="623">
                  <c:v>313.0</c:v>
                </c:pt>
                <c:pt idx="624">
                  <c:v>255.0</c:v>
                </c:pt>
                <c:pt idx="625">
                  <c:v>246.0</c:v>
                </c:pt>
                <c:pt idx="626">
                  <c:v>218.0</c:v>
                </c:pt>
                <c:pt idx="627">
                  <c:v>197.0</c:v>
                </c:pt>
                <c:pt idx="628">
                  <c:v>173.0</c:v>
                </c:pt>
                <c:pt idx="629">
                  <c:v>262.0</c:v>
                </c:pt>
                <c:pt idx="630">
                  <c:v>278.0</c:v>
                </c:pt>
                <c:pt idx="631">
                  <c:v>308.0</c:v>
                </c:pt>
                <c:pt idx="632">
                  <c:v>377.0</c:v>
                </c:pt>
                <c:pt idx="633">
                  <c:v>226.0</c:v>
                </c:pt>
                <c:pt idx="634">
                  <c:v>319.0</c:v>
                </c:pt>
                <c:pt idx="635">
                  <c:v>272.0</c:v>
                </c:pt>
                <c:pt idx="636">
                  <c:v>302.0</c:v>
                </c:pt>
                <c:pt idx="637">
                  <c:v>321.0</c:v>
                </c:pt>
                <c:pt idx="638">
                  <c:v>222.0</c:v>
                </c:pt>
                <c:pt idx="639">
                  <c:v>291.0</c:v>
                </c:pt>
                <c:pt idx="640">
                  <c:v>286.0</c:v>
                </c:pt>
                <c:pt idx="641">
                  <c:v>247.0</c:v>
                </c:pt>
                <c:pt idx="642">
                  <c:v>213.0</c:v>
                </c:pt>
                <c:pt idx="643">
                  <c:v>312.0</c:v>
                </c:pt>
                <c:pt idx="644">
                  <c:v>159.0</c:v>
                </c:pt>
                <c:pt idx="645">
                  <c:v>237.0</c:v>
                </c:pt>
                <c:pt idx="646">
                  <c:v>186.0</c:v>
                </c:pt>
                <c:pt idx="647">
                  <c:v>211.0</c:v>
                </c:pt>
                <c:pt idx="648">
                  <c:v>358.0</c:v>
                </c:pt>
                <c:pt idx="649">
                  <c:v>276.0</c:v>
                </c:pt>
                <c:pt idx="650">
                  <c:v>326.0</c:v>
                </c:pt>
                <c:pt idx="651">
                  <c:v>218.0</c:v>
                </c:pt>
                <c:pt idx="652">
                  <c:v>238.0</c:v>
                </c:pt>
                <c:pt idx="653">
                  <c:v>274.0</c:v>
                </c:pt>
                <c:pt idx="654">
                  <c:v>266.0</c:v>
                </c:pt>
                <c:pt idx="655">
                  <c:v>232.0</c:v>
                </c:pt>
                <c:pt idx="656">
                  <c:v>163.0</c:v>
                </c:pt>
                <c:pt idx="657">
                  <c:v>260.0</c:v>
                </c:pt>
                <c:pt idx="658">
                  <c:v>408.0</c:v>
                </c:pt>
                <c:pt idx="659">
                  <c:v>327.0</c:v>
                </c:pt>
                <c:pt idx="660">
                  <c:v>298.0</c:v>
                </c:pt>
                <c:pt idx="661">
                  <c:v>284.0</c:v>
                </c:pt>
                <c:pt idx="662">
                  <c:v>302.0</c:v>
                </c:pt>
                <c:pt idx="663">
                  <c:v>327.0</c:v>
                </c:pt>
                <c:pt idx="664">
                  <c:v>318.0</c:v>
                </c:pt>
                <c:pt idx="665">
                  <c:v>341.0</c:v>
                </c:pt>
                <c:pt idx="666">
                  <c:v>181.0</c:v>
                </c:pt>
                <c:pt idx="667">
                  <c:v>237.0</c:v>
                </c:pt>
                <c:pt idx="668">
                  <c:v>266.0</c:v>
                </c:pt>
                <c:pt idx="669">
                  <c:v>290.0</c:v>
                </c:pt>
                <c:pt idx="670">
                  <c:v>268.0</c:v>
                </c:pt>
                <c:pt idx="671">
                  <c:v>382.0</c:v>
                </c:pt>
                <c:pt idx="672">
                  <c:v>251.0</c:v>
                </c:pt>
                <c:pt idx="673">
                  <c:v>152.0</c:v>
                </c:pt>
                <c:pt idx="674">
                  <c:v>337.0</c:v>
                </c:pt>
                <c:pt idx="675">
                  <c:v>205.0</c:v>
                </c:pt>
                <c:pt idx="676">
                  <c:v>184.0</c:v>
                </c:pt>
                <c:pt idx="677">
                  <c:v>213.0</c:v>
                </c:pt>
                <c:pt idx="678">
                  <c:v>200.0</c:v>
                </c:pt>
                <c:pt idx="679">
                  <c:v>292.0</c:v>
                </c:pt>
                <c:pt idx="680">
                  <c:v>95.0</c:v>
                </c:pt>
                <c:pt idx="681">
                  <c:v>223.0</c:v>
                </c:pt>
                <c:pt idx="682">
                  <c:v>207.0</c:v>
                </c:pt>
                <c:pt idx="683">
                  <c:v>232.0</c:v>
                </c:pt>
                <c:pt idx="684">
                  <c:v>260.0</c:v>
                </c:pt>
                <c:pt idx="685">
                  <c:v>246.0</c:v>
                </c:pt>
                <c:pt idx="686">
                  <c:v>291.0</c:v>
                </c:pt>
                <c:pt idx="687">
                  <c:v>296.0</c:v>
                </c:pt>
                <c:pt idx="688">
                  <c:v>237.0</c:v>
                </c:pt>
                <c:pt idx="689">
                  <c:v>245.0</c:v>
                </c:pt>
                <c:pt idx="690">
                  <c:v>354.0</c:v>
                </c:pt>
                <c:pt idx="691">
                  <c:v>307.0</c:v>
                </c:pt>
                <c:pt idx="692">
                  <c:v>212.0</c:v>
                </c:pt>
                <c:pt idx="693">
                  <c:v>157.0</c:v>
                </c:pt>
                <c:pt idx="694">
                  <c:v>289.0</c:v>
                </c:pt>
                <c:pt idx="695">
                  <c:v>305.0</c:v>
                </c:pt>
                <c:pt idx="696">
                  <c:v>194.0</c:v>
                </c:pt>
                <c:pt idx="697">
                  <c:v>113.0</c:v>
                </c:pt>
                <c:pt idx="698">
                  <c:v>164.0</c:v>
                </c:pt>
                <c:pt idx="699">
                  <c:v>167.0</c:v>
                </c:pt>
                <c:pt idx="700">
                  <c:v>264.0</c:v>
                </c:pt>
                <c:pt idx="701">
                  <c:v>246.0</c:v>
                </c:pt>
                <c:pt idx="702">
                  <c:v>278.0</c:v>
                </c:pt>
                <c:pt idx="703">
                  <c:v>150.0</c:v>
                </c:pt>
                <c:pt idx="704">
                  <c:v>284.0</c:v>
                </c:pt>
                <c:pt idx="705">
                  <c:v>240.0</c:v>
                </c:pt>
                <c:pt idx="706">
                  <c:v>268.0</c:v>
                </c:pt>
                <c:pt idx="707">
                  <c:v>370.0</c:v>
                </c:pt>
                <c:pt idx="708">
                  <c:v>246.0</c:v>
                </c:pt>
                <c:pt idx="709">
                  <c:v>175.0</c:v>
                </c:pt>
                <c:pt idx="710">
                  <c:v>325.0</c:v>
                </c:pt>
                <c:pt idx="711">
                  <c:v>168.0</c:v>
                </c:pt>
                <c:pt idx="712">
                  <c:v>139.0</c:v>
                </c:pt>
                <c:pt idx="713">
                  <c:v>269.0</c:v>
                </c:pt>
                <c:pt idx="714">
                  <c:v>168.0</c:v>
                </c:pt>
                <c:pt idx="715">
                  <c:v>281.0</c:v>
                </c:pt>
                <c:pt idx="716">
                  <c:v>211.0</c:v>
                </c:pt>
                <c:pt idx="717">
                  <c:v>209.0</c:v>
                </c:pt>
                <c:pt idx="718">
                  <c:v>244.0</c:v>
                </c:pt>
                <c:pt idx="719">
                  <c:v>85.0</c:v>
                </c:pt>
                <c:pt idx="720">
                  <c:v>202.0</c:v>
                </c:pt>
                <c:pt idx="721">
                  <c:v>270.0</c:v>
                </c:pt>
                <c:pt idx="722">
                  <c:v>248.0</c:v>
                </c:pt>
                <c:pt idx="723">
                  <c:v>124.0</c:v>
                </c:pt>
                <c:pt idx="724">
                  <c:v>286.0</c:v>
                </c:pt>
                <c:pt idx="725">
                  <c:v>148.0</c:v>
                </c:pt>
                <c:pt idx="726">
                  <c:v>264.0</c:v>
                </c:pt>
                <c:pt idx="727">
                  <c:v>146.0</c:v>
                </c:pt>
                <c:pt idx="728">
                  <c:v>302.0</c:v>
                </c:pt>
                <c:pt idx="729">
                  <c:v>353.0</c:v>
                </c:pt>
                <c:pt idx="730">
                  <c:v>198.0</c:v>
                </c:pt>
                <c:pt idx="731">
                  <c:v>173.0</c:v>
                </c:pt>
                <c:pt idx="732">
                  <c:v>360.0</c:v>
                </c:pt>
                <c:pt idx="733">
                  <c:v>369.0</c:v>
                </c:pt>
                <c:pt idx="734">
                  <c:v>317.0</c:v>
                </c:pt>
                <c:pt idx="735">
                  <c:v>169.0</c:v>
                </c:pt>
                <c:pt idx="736">
                  <c:v>304.0</c:v>
                </c:pt>
                <c:pt idx="737">
                  <c:v>135.0</c:v>
                </c:pt>
                <c:pt idx="738">
                  <c:v>249.0</c:v>
                </c:pt>
                <c:pt idx="739">
                  <c:v>151.0</c:v>
                </c:pt>
                <c:pt idx="740">
                  <c:v>250.0</c:v>
                </c:pt>
                <c:pt idx="741">
                  <c:v>261.0</c:v>
                </c:pt>
                <c:pt idx="742">
                  <c:v>152.0</c:v>
                </c:pt>
                <c:pt idx="743">
                  <c:v>111.0</c:v>
                </c:pt>
                <c:pt idx="744">
                  <c:v>220.0</c:v>
                </c:pt>
                <c:pt idx="745">
                  <c:v>298.0</c:v>
                </c:pt>
                <c:pt idx="746">
                  <c:v>188.0</c:v>
                </c:pt>
                <c:pt idx="747">
                  <c:v>212.0</c:v>
                </c:pt>
                <c:pt idx="748">
                  <c:v>332.0</c:v>
                </c:pt>
                <c:pt idx="749">
                  <c:v>225.0</c:v>
                </c:pt>
                <c:pt idx="750">
                  <c:v>225.0</c:v>
                </c:pt>
                <c:pt idx="751">
                  <c:v>318.0</c:v>
                </c:pt>
                <c:pt idx="752">
                  <c:v>215.0</c:v>
                </c:pt>
                <c:pt idx="753">
                  <c:v>122.0</c:v>
                </c:pt>
                <c:pt idx="754">
                  <c:v>295.0</c:v>
                </c:pt>
                <c:pt idx="755">
                  <c:v>291.0</c:v>
                </c:pt>
                <c:pt idx="756">
                  <c:v>191.0</c:v>
                </c:pt>
                <c:pt idx="757">
                  <c:v>268.0</c:v>
                </c:pt>
                <c:pt idx="758">
                  <c:v>162.0</c:v>
                </c:pt>
                <c:pt idx="759">
                  <c:v>241.0</c:v>
                </c:pt>
                <c:pt idx="760">
                  <c:v>199.0</c:v>
                </c:pt>
                <c:pt idx="761">
                  <c:v>242.0</c:v>
                </c:pt>
                <c:pt idx="762">
                  <c:v>129.0</c:v>
                </c:pt>
                <c:pt idx="763">
                  <c:v>225.0</c:v>
                </c:pt>
                <c:pt idx="764">
                  <c:v>260.0</c:v>
                </c:pt>
                <c:pt idx="765">
                  <c:v>230.0</c:v>
                </c:pt>
                <c:pt idx="766">
                  <c:v>358.0</c:v>
                </c:pt>
                <c:pt idx="767">
                  <c:v>291.0</c:v>
                </c:pt>
                <c:pt idx="768">
                  <c:v>159.0</c:v>
                </c:pt>
                <c:pt idx="769">
                  <c:v>316.0</c:v>
                </c:pt>
                <c:pt idx="770">
                  <c:v>187.0</c:v>
                </c:pt>
                <c:pt idx="771">
                  <c:v>196.0</c:v>
                </c:pt>
                <c:pt idx="772">
                  <c:v>249.0</c:v>
                </c:pt>
                <c:pt idx="773">
                  <c:v>272.0</c:v>
                </c:pt>
                <c:pt idx="774">
                  <c:v>316.0</c:v>
                </c:pt>
                <c:pt idx="775">
                  <c:v>197.0</c:v>
                </c:pt>
                <c:pt idx="776">
                  <c:v>244.0</c:v>
                </c:pt>
                <c:pt idx="777">
                  <c:v>266.0</c:v>
                </c:pt>
                <c:pt idx="778">
                  <c:v>157.0</c:v>
                </c:pt>
                <c:pt idx="779">
                  <c:v>279.0</c:v>
                </c:pt>
                <c:pt idx="780">
                  <c:v>56.0</c:v>
                </c:pt>
                <c:pt idx="781">
                  <c:v>115.0</c:v>
                </c:pt>
                <c:pt idx="782">
                  <c:v>281.0</c:v>
                </c:pt>
                <c:pt idx="783">
                  <c:v>416.0</c:v>
                </c:pt>
                <c:pt idx="784">
                  <c:v>314.0</c:v>
                </c:pt>
                <c:pt idx="785">
                  <c:v>285.0</c:v>
                </c:pt>
                <c:pt idx="786">
                  <c:v>222.0</c:v>
                </c:pt>
                <c:pt idx="787">
                  <c:v>175.0</c:v>
                </c:pt>
                <c:pt idx="788">
                  <c:v>162.0</c:v>
                </c:pt>
                <c:pt idx="789">
                  <c:v>114.0</c:v>
                </c:pt>
                <c:pt idx="790">
                  <c:v>292.0</c:v>
                </c:pt>
                <c:pt idx="791">
                  <c:v>352.0</c:v>
                </c:pt>
                <c:pt idx="792">
                  <c:v>235.0</c:v>
                </c:pt>
                <c:pt idx="793">
                  <c:v>222.0</c:v>
                </c:pt>
                <c:pt idx="794">
                  <c:v>177.0</c:v>
                </c:pt>
                <c:pt idx="795">
                  <c:v>245.0</c:v>
                </c:pt>
                <c:pt idx="796">
                  <c:v>229.0</c:v>
                </c:pt>
                <c:pt idx="797">
                  <c:v>284.0</c:v>
                </c:pt>
                <c:pt idx="798">
                  <c:v>176.0</c:v>
                </c:pt>
                <c:pt idx="799">
                  <c:v>133.0</c:v>
                </c:pt>
                <c:pt idx="800">
                  <c:v>195.0</c:v>
                </c:pt>
                <c:pt idx="801">
                  <c:v>248.0</c:v>
                </c:pt>
                <c:pt idx="802">
                  <c:v>250.0</c:v>
                </c:pt>
                <c:pt idx="803">
                  <c:v>161.0</c:v>
                </c:pt>
                <c:pt idx="804">
                  <c:v>324.0</c:v>
                </c:pt>
                <c:pt idx="805">
                  <c:v>251.0</c:v>
                </c:pt>
                <c:pt idx="806">
                  <c:v>231.0</c:v>
                </c:pt>
                <c:pt idx="807">
                  <c:v>251.0</c:v>
                </c:pt>
                <c:pt idx="808">
                  <c:v>192.0</c:v>
                </c:pt>
                <c:pt idx="809">
                  <c:v>287.0</c:v>
                </c:pt>
                <c:pt idx="810">
                  <c:v>173.0</c:v>
                </c:pt>
                <c:pt idx="811">
                  <c:v>349.0</c:v>
                </c:pt>
                <c:pt idx="812">
                  <c:v>193.0</c:v>
                </c:pt>
                <c:pt idx="813">
                  <c:v>277.0</c:v>
                </c:pt>
                <c:pt idx="814">
                  <c:v>226.0</c:v>
                </c:pt>
                <c:pt idx="815">
                  <c:v>250.0</c:v>
                </c:pt>
                <c:pt idx="816">
                  <c:v>321.0</c:v>
                </c:pt>
                <c:pt idx="817">
                  <c:v>197.0</c:v>
                </c:pt>
                <c:pt idx="818">
                  <c:v>145.0</c:v>
                </c:pt>
                <c:pt idx="819">
                  <c:v>106.0</c:v>
                </c:pt>
                <c:pt idx="820">
                  <c:v>229.0</c:v>
                </c:pt>
                <c:pt idx="821">
                  <c:v>253.0</c:v>
                </c:pt>
                <c:pt idx="822">
                  <c:v>155.0</c:v>
                </c:pt>
                <c:pt idx="823">
                  <c:v>394.0</c:v>
                </c:pt>
                <c:pt idx="824">
                  <c:v>345.0</c:v>
                </c:pt>
                <c:pt idx="825">
                  <c:v>189.0</c:v>
                </c:pt>
                <c:pt idx="826">
                  <c:v>175.0</c:v>
                </c:pt>
                <c:pt idx="827">
                  <c:v>297.0</c:v>
                </c:pt>
                <c:pt idx="828">
                  <c:v>282.0</c:v>
                </c:pt>
                <c:pt idx="829">
                  <c:v>243.0</c:v>
                </c:pt>
                <c:pt idx="830">
                  <c:v>176.0</c:v>
                </c:pt>
                <c:pt idx="831">
                  <c:v>277.0</c:v>
                </c:pt>
                <c:pt idx="832">
                  <c:v>275.0</c:v>
                </c:pt>
                <c:pt idx="833">
                  <c:v>137.0</c:v>
                </c:pt>
                <c:pt idx="834">
                  <c:v>335.0</c:v>
                </c:pt>
                <c:pt idx="835">
                  <c:v>292.0</c:v>
                </c:pt>
                <c:pt idx="836">
                  <c:v>164.0</c:v>
                </c:pt>
                <c:pt idx="837">
                  <c:v>320.0</c:v>
                </c:pt>
                <c:pt idx="838">
                  <c:v>222.0</c:v>
                </c:pt>
                <c:pt idx="839">
                  <c:v>109.0</c:v>
                </c:pt>
                <c:pt idx="840">
                  <c:v>135.0</c:v>
                </c:pt>
                <c:pt idx="841">
                  <c:v>312.0</c:v>
                </c:pt>
                <c:pt idx="842">
                  <c:v>135.0</c:v>
                </c:pt>
                <c:pt idx="843">
                  <c:v>300.0</c:v>
                </c:pt>
                <c:pt idx="844">
                  <c:v>205.0</c:v>
                </c:pt>
                <c:pt idx="845">
                  <c:v>134.0</c:v>
                </c:pt>
                <c:pt idx="846">
                  <c:v>228.0</c:v>
                </c:pt>
                <c:pt idx="847">
                  <c:v>271.0</c:v>
                </c:pt>
                <c:pt idx="848">
                  <c:v>236.0</c:v>
                </c:pt>
                <c:pt idx="849">
                  <c:v>327.0</c:v>
                </c:pt>
                <c:pt idx="850">
                  <c:v>300.0</c:v>
                </c:pt>
                <c:pt idx="851">
                  <c:v>256.0</c:v>
                </c:pt>
                <c:pt idx="852">
                  <c:v>208.0</c:v>
                </c:pt>
                <c:pt idx="853">
                  <c:v>292.0</c:v>
                </c:pt>
                <c:pt idx="854">
                  <c:v>153.0</c:v>
                </c:pt>
                <c:pt idx="855">
                  <c:v>269.0</c:v>
                </c:pt>
                <c:pt idx="856">
                  <c:v>216.0</c:v>
                </c:pt>
                <c:pt idx="857">
                  <c:v>195.0</c:v>
                </c:pt>
                <c:pt idx="858">
                  <c:v>314.0</c:v>
                </c:pt>
                <c:pt idx="859">
                  <c:v>210.0</c:v>
                </c:pt>
                <c:pt idx="860">
                  <c:v>103.0</c:v>
                </c:pt>
                <c:pt idx="861">
                  <c:v>167.0</c:v>
                </c:pt>
                <c:pt idx="862">
                  <c:v>224.0</c:v>
                </c:pt>
                <c:pt idx="863">
                  <c:v>257.0</c:v>
                </c:pt>
                <c:pt idx="864">
                  <c:v>197.0</c:v>
                </c:pt>
                <c:pt idx="865">
                  <c:v>352.0</c:v>
                </c:pt>
                <c:pt idx="866">
                  <c:v>234.0</c:v>
                </c:pt>
                <c:pt idx="867">
                  <c:v>139.0</c:v>
                </c:pt>
                <c:pt idx="868">
                  <c:v>195.0</c:v>
                </c:pt>
                <c:pt idx="869">
                  <c:v>190.0</c:v>
                </c:pt>
                <c:pt idx="870">
                  <c:v>169.0</c:v>
                </c:pt>
                <c:pt idx="871">
                  <c:v>139.0</c:v>
                </c:pt>
                <c:pt idx="872">
                  <c:v>177.0</c:v>
                </c:pt>
                <c:pt idx="873">
                  <c:v>249.0</c:v>
                </c:pt>
                <c:pt idx="874">
                  <c:v>194.0</c:v>
                </c:pt>
                <c:pt idx="875">
                  <c:v>199.0</c:v>
                </c:pt>
                <c:pt idx="876">
                  <c:v>213.0</c:v>
                </c:pt>
                <c:pt idx="877">
                  <c:v>149.0</c:v>
                </c:pt>
                <c:pt idx="878">
                  <c:v>270.0</c:v>
                </c:pt>
                <c:pt idx="879">
                  <c:v>305.0</c:v>
                </c:pt>
                <c:pt idx="880">
                  <c:v>195.0</c:v>
                </c:pt>
                <c:pt idx="881">
                  <c:v>129.0</c:v>
                </c:pt>
                <c:pt idx="882">
                  <c:v>254.0</c:v>
                </c:pt>
                <c:pt idx="883">
                  <c:v>172.0</c:v>
                </c:pt>
                <c:pt idx="884">
                  <c:v>221.0</c:v>
                </c:pt>
                <c:pt idx="885">
                  <c:v>199.0</c:v>
                </c:pt>
                <c:pt idx="886">
                  <c:v>149.0</c:v>
                </c:pt>
                <c:pt idx="887">
                  <c:v>340.0</c:v>
                </c:pt>
                <c:pt idx="888">
                  <c:v>206.0</c:v>
                </c:pt>
                <c:pt idx="889">
                  <c:v>240.0</c:v>
                </c:pt>
                <c:pt idx="890">
                  <c:v>290.0</c:v>
                </c:pt>
                <c:pt idx="891">
                  <c:v>189.0</c:v>
                </c:pt>
                <c:pt idx="892">
                  <c:v>262.0</c:v>
                </c:pt>
                <c:pt idx="893">
                  <c:v>180.0</c:v>
                </c:pt>
                <c:pt idx="894">
                  <c:v>162.0</c:v>
                </c:pt>
                <c:pt idx="895">
                  <c:v>151.0</c:v>
                </c:pt>
                <c:pt idx="896">
                  <c:v>318.0</c:v>
                </c:pt>
                <c:pt idx="897">
                  <c:v>254.0</c:v>
                </c:pt>
                <c:pt idx="898">
                  <c:v>290.0</c:v>
                </c:pt>
                <c:pt idx="899">
                  <c:v>246.0</c:v>
                </c:pt>
                <c:pt idx="900">
                  <c:v>248.0</c:v>
                </c:pt>
                <c:pt idx="901">
                  <c:v>21.0</c:v>
                </c:pt>
                <c:pt idx="902">
                  <c:v>247.0</c:v>
                </c:pt>
                <c:pt idx="903">
                  <c:v>202.0</c:v>
                </c:pt>
                <c:pt idx="904">
                  <c:v>240.0</c:v>
                </c:pt>
                <c:pt idx="905">
                  <c:v>157.0</c:v>
                </c:pt>
                <c:pt idx="906">
                  <c:v>261.0</c:v>
                </c:pt>
                <c:pt idx="907">
                  <c:v>319.0</c:v>
                </c:pt>
                <c:pt idx="908">
                  <c:v>182.0</c:v>
                </c:pt>
                <c:pt idx="909">
                  <c:v>166.0</c:v>
                </c:pt>
                <c:pt idx="910">
                  <c:v>288.0</c:v>
                </c:pt>
                <c:pt idx="911">
                  <c:v>153.0</c:v>
                </c:pt>
                <c:pt idx="912">
                  <c:v>57.0</c:v>
                </c:pt>
                <c:pt idx="913">
                  <c:v>230.0</c:v>
                </c:pt>
                <c:pt idx="914">
                  <c:v>172.0</c:v>
                </c:pt>
                <c:pt idx="915">
                  <c:v>246.0</c:v>
                </c:pt>
                <c:pt idx="916">
                  <c:v>254.0</c:v>
                </c:pt>
                <c:pt idx="917">
                  <c:v>238.0</c:v>
                </c:pt>
                <c:pt idx="918">
                  <c:v>274.0</c:v>
                </c:pt>
                <c:pt idx="919">
                  <c:v>190.0</c:v>
                </c:pt>
                <c:pt idx="920">
                  <c:v>285.0</c:v>
                </c:pt>
                <c:pt idx="921">
                  <c:v>239.0</c:v>
                </c:pt>
                <c:pt idx="922">
                  <c:v>286.0</c:v>
                </c:pt>
                <c:pt idx="923">
                  <c:v>149.0</c:v>
                </c:pt>
                <c:pt idx="924">
                  <c:v>178.0</c:v>
                </c:pt>
                <c:pt idx="925">
                  <c:v>162.0</c:v>
                </c:pt>
                <c:pt idx="926">
                  <c:v>203.0</c:v>
                </c:pt>
                <c:pt idx="927">
                  <c:v>215.0</c:v>
                </c:pt>
                <c:pt idx="928">
                  <c:v>295.0</c:v>
                </c:pt>
                <c:pt idx="929">
                  <c:v>264.0</c:v>
                </c:pt>
                <c:pt idx="930">
                  <c:v>268.0</c:v>
                </c:pt>
                <c:pt idx="931">
                  <c:v>235.0</c:v>
                </c:pt>
                <c:pt idx="932">
                  <c:v>215.0</c:v>
                </c:pt>
                <c:pt idx="933">
                  <c:v>236.0</c:v>
                </c:pt>
                <c:pt idx="934">
                  <c:v>164.0</c:v>
                </c:pt>
                <c:pt idx="935">
                  <c:v>278.0</c:v>
                </c:pt>
                <c:pt idx="936">
                  <c:v>189.0</c:v>
                </c:pt>
                <c:pt idx="937">
                  <c:v>334.0</c:v>
                </c:pt>
                <c:pt idx="938">
                  <c:v>119.0</c:v>
                </c:pt>
                <c:pt idx="939">
                  <c:v>188.0</c:v>
                </c:pt>
                <c:pt idx="940">
                  <c:v>139.0</c:v>
                </c:pt>
                <c:pt idx="941">
                  <c:v>149.0</c:v>
                </c:pt>
                <c:pt idx="942">
                  <c:v>294.0</c:v>
                </c:pt>
                <c:pt idx="943">
                  <c:v>340.0</c:v>
                </c:pt>
                <c:pt idx="944">
                  <c:v>85.0</c:v>
                </c:pt>
                <c:pt idx="945">
                  <c:v>259.0</c:v>
                </c:pt>
                <c:pt idx="946">
                  <c:v>246.0</c:v>
                </c:pt>
                <c:pt idx="947">
                  <c:v>171.0</c:v>
                </c:pt>
                <c:pt idx="948">
                  <c:v>179.0</c:v>
                </c:pt>
                <c:pt idx="949">
                  <c:v>197.0</c:v>
                </c:pt>
                <c:pt idx="950">
                  <c:v>184.0</c:v>
                </c:pt>
                <c:pt idx="951">
                  <c:v>97.0</c:v>
                </c:pt>
                <c:pt idx="952">
                  <c:v>131.0</c:v>
                </c:pt>
                <c:pt idx="953">
                  <c:v>235.0</c:v>
                </c:pt>
                <c:pt idx="954">
                  <c:v>183.0</c:v>
                </c:pt>
                <c:pt idx="955">
                  <c:v>180.0</c:v>
                </c:pt>
                <c:pt idx="956">
                  <c:v>88.0</c:v>
                </c:pt>
                <c:pt idx="957">
                  <c:v>227.0</c:v>
                </c:pt>
                <c:pt idx="958">
                  <c:v>167.0</c:v>
                </c:pt>
                <c:pt idx="959">
                  <c:v>292.0</c:v>
                </c:pt>
                <c:pt idx="960">
                  <c:v>210.0</c:v>
                </c:pt>
                <c:pt idx="961">
                  <c:v>253.0</c:v>
                </c:pt>
                <c:pt idx="962">
                  <c:v>217.0</c:v>
                </c:pt>
                <c:pt idx="963">
                  <c:v>210.0</c:v>
                </c:pt>
                <c:pt idx="964">
                  <c:v>324.0</c:v>
                </c:pt>
                <c:pt idx="965">
                  <c:v>118.0</c:v>
                </c:pt>
                <c:pt idx="966">
                  <c:v>213.0</c:v>
                </c:pt>
                <c:pt idx="967">
                  <c:v>-8.0</c:v>
                </c:pt>
                <c:pt idx="968">
                  <c:v>232.0</c:v>
                </c:pt>
                <c:pt idx="969">
                  <c:v>266.0</c:v>
                </c:pt>
                <c:pt idx="970">
                  <c:v>201.0</c:v>
                </c:pt>
                <c:pt idx="971">
                  <c:v>182.0</c:v>
                </c:pt>
                <c:pt idx="972">
                  <c:v>180.0</c:v>
                </c:pt>
                <c:pt idx="973">
                  <c:v>172.0</c:v>
                </c:pt>
                <c:pt idx="974">
                  <c:v>297.0</c:v>
                </c:pt>
                <c:pt idx="975">
                  <c:v>119.0</c:v>
                </c:pt>
                <c:pt idx="976">
                  <c:v>262.0</c:v>
                </c:pt>
                <c:pt idx="977">
                  <c:v>240.0</c:v>
                </c:pt>
                <c:pt idx="978">
                  <c:v>215.0</c:v>
                </c:pt>
                <c:pt idx="979">
                  <c:v>162.0</c:v>
                </c:pt>
                <c:pt idx="980">
                  <c:v>202.0</c:v>
                </c:pt>
                <c:pt idx="981">
                  <c:v>232.0</c:v>
                </c:pt>
                <c:pt idx="982">
                  <c:v>197.0</c:v>
                </c:pt>
                <c:pt idx="983">
                  <c:v>304.0</c:v>
                </c:pt>
                <c:pt idx="984">
                  <c:v>155.0</c:v>
                </c:pt>
                <c:pt idx="985">
                  <c:v>291.0</c:v>
                </c:pt>
                <c:pt idx="986">
                  <c:v>178.0</c:v>
                </c:pt>
                <c:pt idx="987">
                  <c:v>217.0</c:v>
                </c:pt>
                <c:pt idx="988">
                  <c:v>169.0</c:v>
                </c:pt>
                <c:pt idx="989">
                  <c:v>238.0</c:v>
                </c:pt>
                <c:pt idx="990">
                  <c:v>323.0</c:v>
                </c:pt>
                <c:pt idx="991">
                  <c:v>53.0</c:v>
                </c:pt>
                <c:pt idx="992">
                  <c:v>268.0</c:v>
                </c:pt>
                <c:pt idx="993">
                  <c:v>189.0</c:v>
                </c:pt>
                <c:pt idx="994">
                  <c:v>103.0</c:v>
                </c:pt>
                <c:pt idx="995">
                  <c:v>197.0</c:v>
                </c:pt>
                <c:pt idx="996">
                  <c:v>156.0</c:v>
                </c:pt>
                <c:pt idx="997">
                  <c:v>184.0</c:v>
                </c:pt>
                <c:pt idx="998">
                  <c:v>156.0</c:v>
                </c:pt>
                <c:pt idx="999">
                  <c:v>87.0</c:v>
                </c:pt>
                <c:pt idx="1000">
                  <c:v>238.0</c:v>
                </c:pt>
                <c:pt idx="1001">
                  <c:v>191.0</c:v>
                </c:pt>
                <c:pt idx="1002">
                  <c:v>224.0</c:v>
                </c:pt>
                <c:pt idx="1003">
                  <c:v>215.0</c:v>
                </c:pt>
                <c:pt idx="1004">
                  <c:v>133.0</c:v>
                </c:pt>
                <c:pt idx="1005">
                  <c:v>182.0</c:v>
                </c:pt>
                <c:pt idx="1006">
                  <c:v>222.0</c:v>
                </c:pt>
                <c:pt idx="1007">
                  <c:v>188.0</c:v>
                </c:pt>
                <c:pt idx="1008">
                  <c:v>-6.0</c:v>
                </c:pt>
                <c:pt idx="1009">
                  <c:v>77.0</c:v>
                </c:pt>
                <c:pt idx="1010">
                  <c:v>81.0</c:v>
                </c:pt>
                <c:pt idx="1011">
                  <c:v>159.0</c:v>
                </c:pt>
                <c:pt idx="1012">
                  <c:v>239.0</c:v>
                </c:pt>
                <c:pt idx="1013">
                  <c:v>167.0</c:v>
                </c:pt>
                <c:pt idx="1014">
                  <c:v>200.0</c:v>
                </c:pt>
                <c:pt idx="1015">
                  <c:v>187.0</c:v>
                </c:pt>
                <c:pt idx="1016">
                  <c:v>213.0</c:v>
                </c:pt>
                <c:pt idx="1017">
                  <c:v>163.0</c:v>
                </c:pt>
                <c:pt idx="1018">
                  <c:v>281.0</c:v>
                </c:pt>
                <c:pt idx="1019">
                  <c:v>192.0</c:v>
                </c:pt>
                <c:pt idx="1020">
                  <c:v>256.0</c:v>
                </c:pt>
                <c:pt idx="1021">
                  <c:v>267.0</c:v>
                </c:pt>
                <c:pt idx="1022">
                  <c:v>194.0</c:v>
                </c:pt>
                <c:pt idx="1023">
                  <c:v>131.0</c:v>
                </c:pt>
                <c:pt idx="1024">
                  <c:v>336.0</c:v>
                </c:pt>
                <c:pt idx="1025">
                  <c:v>126.0</c:v>
                </c:pt>
                <c:pt idx="1026">
                  <c:v>182.0</c:v>
                </c:pt>
                <c:pt idx="1027">
                  <c:v>194.0</c:v>
                </c:pt>
                <c:pt idx="1028">
                  <c:v>313.0</c:v>
                </c:pt>
                <c:pt idx="1029">
                  <c:v>371.0</c:v>
                </c:pt>
                <c:pt idx="1030">
                  <c:v>190.0</c:v>
                </c:pt>
                <c:pt idx="1031">
                  <c:v>171.0</c:v>
                </c:pt>
                <c:pt idx="1032">
                  <c:v>280.0</c:v>
                </c:pt>
                <c:pt idx="1033">
                  <c:v>88.0</c:v>
                </c:pt>
                <c:pt idx="1034">
                  <c:v>130.0</c:v>
                </c:pt>
                <c:pt idx="1035">
                  <c:v>14.0</c:v>
                </c:pt>
                <c:pt idx="1036">
                  <c:v>150.0</c:v>
                </c:pt>
                <c:pt idx="1037">
                  <c:v>139.0</c:v>
                </c:pt>
                <c:pt idx="1038">
                  <c:v>273.0</c:v>
                </c:pt>
                <c:pt idx="1039">
                  <c:v>114.0</c:v>
                </c:pt>
                <c:pt idx="1040">
                  <c:v>155.0</c:v>
                </c:pt>
                <c:pt idx="1041">
                  <c:v>124.0</c:v>
                </c:pt>
                <c:pt idx="1042">
                  <c:v>75.0</c:v>
                </c:pt>
                <c:pt idx="1043">
                  <c:v>313.0</c:v>
                </c:pt>
                <c:pt idx="1044">
                  <c:v>281.0</c:v>
                </c:pt>
                <c:pt idx="1045">
                  <c:v>281.0</c:v>
                </c:pt>
                <c:pt idx="1046">
                  <c:v>119.0</c:v>
                </c:pt>
                <c:pt idx="1047">
                  <c:v>292.0</c:v>
                </c:pt>
                <c:pt idx="1048">
                  <c:v>187.0</c:v>
                </c:pt>
                <c:pt idx="1049">
                  <c:v>132.0</c:v>
                </c:pt>
                <c:pt idx="1050">
                  <c:v>137.0</c:v>
                </c:pt>
                <c:pt idx="1051">
                  <c:v>242.0</c:v>
                </c:pt>
                <c:pt idx="1052">
                  <c:v>153.0</c:v>
                </c:pt>
                <c:pt idx="1053">
                  <c:v>276.0</c:v>
                </c:pt>
                <c:pt idx="1054">
                  <c:v>228.0</c:v>
                </c:pt>
                <c:pt idx="1055">
                  <c:v>245.0</c:v>
                </c:pt>
                <c:pt idx="1056">
                  <c:v>153.0</c:v>
                </c:pt>
                <c:pt idx="1057">
                  <c:v>156.0</c:v>
                </c:pt>
                <c:pt idx="1058">
                  <c:v>165.0</c:v>
                </c:pt>
                <c:pt idx="1059">
                  <c:v>178.0</c:v>
                </c:pt>
                <c:pt idx="1060">
                  <c:v>211.0</c:v>
                </c:pt>
                <c:pt idx="1061">
                  <c:v>92.0</c:v>
                </c:pt>
                <c:pt idx="1062">
                  <c:v>217.0</c:v>
                </c:pt>
                <c:pt idx="1063">
                  <c:v>195.0</c:v>
                </c:pt>
                <c:pt idx="1064">
                  <c:v>156.0</c:v>
                </c:pt>
                <c:pt idx="1065">
                  <c:v>247.0</c:v>
                </c:pt>
                <c:pt idx="1066">
                  <c:v>150.0</c:v>
                </c:pt>
                <c:pt idx="1067">
                  <c:v>205.0</c:v>
                </c:pt>
                <c:pt idx="1068">
                  <c:v>64.0</c:v>
                </c:pt>
                <c:pt idx="1069">
                  <c:v>215.0</c:v>
                </c:pt>
                <c:pt idx="1070">
                  <c:v>167.0</c:v>
                </c:pt>
                <c:pt idx="1071">
                  <c:v>100.0</c:v>
                </c:pt>
                <c:pt idx="1072">
                  <c:v>149.0</c:v>
                </c:pt>
                <c:pt idx="1073">
                  <c:v>154.0</c:v>
                </c:pt>
                <c:pt idx="1074">
                  <c:v>162.0</c:v>
                </c:pt>
                <c:pt idx="1075">
                  <c:v>162.0</c:v>
                </c:pt>
                <c:pt idx="1076">
                  <c:v>164.0</c:v>
                </c:pt>
                <c:pt idx="1077">
                  <c:v>199.0</c:v>
                </c:pt>
                <c:pt idx="1078">
                  <c:v>361.0</c:v>
                </c:pt>
                <c:pt idx="1079">
                  <c:v>133.0</c:v>
                </c:pt>
                <c:pt idx="1080">
                  <c:v>276.0</c:v>
                </c:pt>
                <c:pt idx="1081">
                  <c:v>194.0</c:v>
                </c:pt>
                <c:pt idx="1082">
                  <c:v>178.0</c:v>
                </c:pt>
                <c:pt idx="1083">
                  <c:v>162.0</c:v>
                </c:pt>
                <c:pt idx="1084">
                  <c:v>102.0</c:v>
                </c:pt>
                <c:pt idx="1085">
                  <c:v>239.0</c:v>
                </c:pt>
                <c:pt idx="1086">
                  <c:v>148.0</c:v>
                </c:pt>
                <c:pt idx="1087">
                  <c:v>179.0</c:v>
                </c:pt>
                <c:pt idx="1088">
                  <c:v>88.0</c:v>
                </c:pt>
                <c:pt idx="1089">
                  <c:v>222.0</c:v>
                </c:pt>
                <c:pt idx="1090">
                  <c:v>277.0</c:v>
                </c:pt>
                <c:pt idx="1091">
                  <c:v>181.0</c:v>
                </c:pt>
                <c:pt idx="1092">
                  <c:v>46.0</c:v>
                </c:pt>
                <c:pt idx="1093">
                  <c:v>175.0</c:v>
                </c:pt>
                <c:pt idx="1094">
                  <c:v>167.0</c:v>
                </c:pt>
                <c:pt idx="1095">
                  <c:v>218.0</c:v>
                </c:pt>
                <c:pt idx="1096">
                  <c:v>215.0</c:v>
                </c:pt>
                <c:pt idx="1097">
                  <c:v>156.0</c:v>
                </c:pt>
                <c:pt idx="1098">
                  <c:v>172.0</c:v>
                </c:pt>
                <c:pt idx="1099">
                  <c:v>196.0</c:v>
                </c:pt>
                <c:pt idx="1100">
                  <c:v>157.0</c:v>
                </c:pt>
                <c:pt idx="1101">
                  <c:v>155.0</c:v>
                </c:pt>
                <c:pt idx="1102">
                  <c:v>114.0</c:v>
                </c:pt>
                <c:pt idx="1103">
                  <c:v>136.0</c:v>
                </c:pt>
                <c:pt idx="1104">
                  <c:v>177.0</c:v>
                </c:pt>
                <c:pt idx="1105">
                  <c:v>246.0</c:v>
                </c:pt>
                <c:pt idx="1106">
                  <c:v>263.0</c:v>
                </c:pt>
                <c:pt idx="1107">
                  <c:v>138.0</c:v>
                </c:pt>
                <c:pt idx="1108">
                  <c:v>236.0</c:v>
                </c:pt>
                <c:pt idx="1109">
                  <c:v>143.0</c:v>
                </c:pt>
                <c:pt idx="1110">
                  <c:v>93.0</c:v>
                </c:pt>
                <c:pt idx="1111">
                  <c:v>170.0</c:v>
                </c:pt>
                <c:pt idx="1112">
                  <c:v>191.0</c:v>
                </c:pt>
                <c:pt idx="1113">
                  <c:v>212.0</c:v>
                </c:pt>
                <c:pt idx="1114">
                  <c:v>65.0</c:v>
                </c:pt>
                <c:pt idx="1115">
                  <c:v>247.0</c:v>
                </c:pt>
                <c:pt idx="1116">
                  <c:v>97.0</c:v>
                </c:pt>
                <c:pt idx="1117">
                  <c:v>145.0</c:v>
                </c:pt>
                <c:pt idx="1118">
                  <c:v>166.0</c:v>
                </c:pt>
                <c:pt idx="1119">
                  <c:v>153.0</c:v>
                </c:pt>
                <c:pt idx="1120">
                  <c:v>133.0</c:v>
                </c:pt>
                <c:pt idx="1121">
                  <c:v>15.0</c:v>
                </c:pt>
                <c:pt idx="1122">
                  <c:v>167.0</c:v>
                </c:pt>
                <c:pt idx="1123">
                  <c:v>96.0</c:v>
                </c:pt>
                <c:pt idx="1124">
                  <c:v>113.0</c:v>
                </c:pt>
                <c:pt idx="1125">
                  <c:v>124.0</c:v>
                </c:pt>
                <c:pt idx="1126">
                  <c:v>30.0</c:v>
                </c:pt>
                <c:pt idx="1127">
                  <c:v>153.0</c:v>
                </c:pt>
                <c:pt idx="1128">
                  <c:v>161.0</c:v>
                </c:pt>
                <c:pt idx="1129">
                  <c:v>219.0</c:v>
                </c:pt>
                <c:pt idx="1130">
                  <c:v>148.0</c:v>
                </c:pt>
                <c:pt idx="1131">
                  <c:v>176.0</c:v>
                </c:pt>
                <c:pt idx="1132">
                  <c:v>288.0</c:v>
                </c:pt>
                <c:pt idx="1133">
                  <c:v>162.0</c:v>
                </c:pt>
                <c:pt idx="1134">
                  <c:v>167.0</c:v>
                </c:pt>
                <c:pt idx="1135">
                  <c:v>50.0</c:v>
                </c:pt>
                <c:pt idx="1136">
                  <c:v>356.0</c:v>
                </c:pt>
                <c:pt idx="1137">
                  <c:v>171.0</c:v>
                </c:pt>
                <c:pt idx="1138">
                  <c:v>114.0</c:v>
                </c:pt>
                <c:pt idx="1139">
                  <c:v>148.0</c:v>
                </c:pt>
                <c:pt idx="1140">
                  <c:v>208.0</c:v>
                </c:pt>
                <c:pt idx="1141">
                  <c:v>161.0</c:v>
                </c:pt>
                <c:pt idx="1142">
                  <c:v>101.0</c:v>
                </c:pt>
                <c:pt idx="1143">
                  <c:v>167.0</c:v>
                </c:pt>
                <c:pt idx="1144">
                  <c:v>109.0</c:v>
                </c:pt>
                <c:pt idx="1145">
                  <c:v>42.0</c:v>
                </c:pt>
                <c:pt idx="1146">
                  <c:v>207.0</c:v>
                </c:pt>
                <c:pt idx="1147">
                  <c:v>295.0</c:v>
                </c:pt>
                <c:pt idx="1148">
                  <c:v>210.0</c:v>
                </c:pt>
                <c:pt idx="1149">
                  <c:v>195.0</c:v>
                </c:pt>
                <c:pt idx="1150">
                  <c:v>186.0</c:v>
                </c:pt>
                <c:pt idx="1151">
                  <c:v>312.0</c:v>
                </c:pt>
                <c:pt idx="1152">
                  <c:v>167.0</c:v>
                </c:pt>
                <c:pt idx="1153">
                  <c:v>149.0</c:v>
                </c:pt>
                <c:pt idx="1154">
                  <c:v>132.0</c:v>
                </c:pt>
                <c:pt idx="1155">
                  <c:v>143.0</c:v>
                </c:pt>
                <c:pt idx="1156">
                  <c:v>130.0</c:v>
                </c:pt>
                <c:pt idx="1157">
                  <c:v>253.0</c:v>
                </c:pt>
                <c:pt idx="1158">
                  <c:v>102.0</c:v>
                </c:pt>
                <c:pt idx="1159">
                  <c:v>88.0</c:v>
                </c:pt>
                <c:pt idx="1160">
                  <c:v>156.0</c:v>
                </c:pt>
                <c:pt idx="1161">
                  <c:v>195.0</c:v>
                </c:pt>
                <c:pt idx="1162">
                  <c:v>91.0</c:v>
                </c:pt>
                <c:pt idx="1163">
                  <c:v>233.0</c:v>
                </c:pt>
                <c:pt idx="1164">
                  <c:v>148.0</c:v>
                </c:pt>
                <c:pt idx="1165">
                  <c:v>197.0</c:v>
                </c:pt>
                <c:pt idx="1166">
                  <c:v>207.0</c:v>
                </c:pt>
                <c:pt idx="1167">
                  <c:v>156.0</c:v>
                </c:pt>
                <c:pt idx="1168">
                  <c:v>192.0</c:v>
                </c:pt>
                <c:pt idx="1169">
                  <c:v>79.0</c:v>
                </c:pt>
                <c:pt idx="1170">
                  <c:v>100.0</c:v>
                </c:pt>
                <c:pt idx="1171">
                  <c:v>38.0</c:v>
                </c:pt>
                <c:pt idx="1172">
                  <c:v>284.0</c:v>
                </c:pt>
                <c:pt idx="1173">
                  <c:v>226.0</c:v>
                </c:pt>
                <c:pt idx="1174">
                  <c:v>191.0</c:v>
                </c:pt>
                <c:pt idx="1175">
                  <c:v>236.0</c:v>
                </c:pt>
                <c:pt idx="1176">
                  <c:v>240.0</c:v>
                </c:pt>
                <c:pt idx="1177">
                  <c:v>185.0</c:v>
                </c:pt>
                <c:pt idx="1178">
                  <c:v>143.0</c:v>
                </c:pt>
                <c:pt idx="1179">
                  <c:v>31.0</c:v>
                </c:pt>
                <c:pt idx="1180">
                  <c:v>114.0</c:v>
                </c:pt>
                <c:pt idx="1181">
                  <c:v>195.0</c:v>
                </c:pt>
                <c:pt idx="1182">
                  <c:v>123.0</c:v>
                </c:pt>
                <c:pt idx="1183">
                  <c:v>237.0</c:v>
                </c:pt>
                <c:pt idx="1184">
                  <c:v>29.0</c:v>
                </c:pt>
                <c:pt idx="1185">
                  <c:v>161.0</c:v>
                </c:pt>
                <c:pt idx="1186">
                  <c:v>240.0</c:v>
                </c:pt>
                <c:pt idx="1187">
                  <c:v>202.0</c:v>
                </c:pt>
                <c:pt idx="1188">
                  <c:v>128.0</c:v>
                </c:pt>
                <c:pt idx="1189">
                  <c:v>112.0</c:v>
                </c:pt>
                <c:pt idx="1190">
                  <c:v>149.0</c:v>
                </c:pt>
                <c:pt idx="1191">
                  <c:v>91.0</c:v>
                </c:pt>
                <c:pt idx="1192">
                  <c:v>206.0</c:v>
                </c:pt>
                <c:pt idx="1193">
                  <c:v>197.0</c:v>
                </c:pt>
                <c:pt idx="1194">
                  <c:v>251.0</c:v>
                </c:pt>
                <c:pt idx="1195">
                  <c:v>144.0</c:v>
                </c:pt>
                <c:pt idx="1196">
                  <c:v>179.0</c:v>
                </c:pt>
                <c:pt idx="1197">
                  <c:v>85.0</c:v>
                </c:pt>
                <c:pt idx="1198">
                  <c:v>115.0</c:v>
                </c:pt>
                <c:pt idx="1199">
                  <c:v>63.0</c:v>
                </c:pt>
                <c:pt idx="1200">
                  <c:v>160.0</c:v>
                </c:pt>
                <c:pt idx="1201">
                  <c:v>97.0</c:v>
                </c:pt>
                <c:pt idx="1202">
                  <c:v>200.0</c:v>
                </c:pt>
                <c:pt idx="1203">
                  <c:v>298.0</c:v>
                </c:pt>
                <c:pt idx="1204">
                  <c:v>96.0</c:v>
                </c:pt>
                <c:pt idx="1205">
                  <c:v>188.0</c:v>
                </c:pt>
                <c:pt idx="1206">
                  <c:v>59.0</c:v>
                </c:pt>
                <c:pt idx="1207">
                  <c:v>148.0</c:v>
                </c:pt>
                <c:pt idx="1208">
                  <c:v>88.0</c:v>
                </c:pt>
                <c:pt idx="1209">
                  <c:v>178.0</c:v>
                </c:pt>
                <c:pt idx="1210">
                  <c:v>141.0</c:v>
                </c:pt>
                <c:pt idx="1211">
                  <c:v>184.0</c:v>
                </c:pt>
                <c:pt idx="1212">
                  <c:v>204.0</c:v>
                </c:pt>
                <c:pt idx="1213">
                  <c:v>174.0</c:v>
                </c:pt>
                <c:pt idx="1214">
                  <c:v>68.0</c:v>
                </c:pt>
                <c:pt idx="1215">
                  <c:v>126.0</c:v>
                </c:pt>
                <c:pt idx="1216">
                  <c:v>238.0</c:v>
                </c:pt>
                <c:pt idx="1217">
                  <c:v>209.0</c:v>
                </c:pt>
                <c:pt idx="1218">
                  <c:v>219.0</c:v>
                </c:pt>
                <c:pt idx="1219">
                  <c:v>179.0</c:v>
                </c:pt>
                <c:pt idx="1220">
                  <c:v>88.0</c:v>
                </c:pt>
                <c:pt idx="1221">
                  <c:v>234.0</c:v>
                </c:pt>
                <c:pt idx="1222">
                  <c:v>98.0</c:v>
                </c:pt>
                <c:pt idx="1223">
                  <c:v>130.0</c:v>
                </c:pt>
                <c:pt idx="1224">
                  <c:v>134.0</c:v>
                </c:pt>
                <c:pt idx="1225">
                  <c:v>256.0</c:v>
                </c:pt>
                <c:pt idx="1226">
                  <c:v>156.0</c:v>
                </c:pt>
                <c:pt idx="1227">
                  <c:v>187.0</c:v>
                </c:pt>
                <c:pt idx="1228">
                  <c:v>126.0</c:v>
                </c:pt>
                <c:pt idx="1229">
                  <c:v>92.0</c:v>
                </c:pt>
                <c:pt idx="1230">
                  <c:v>292.0</c:v>
                </c:pt>
                <c:pt idx="1231">
                  <c:v>7.0</c:v>
                </c:pt>
                <c:pt idx="1232">
                  <c:v>97.0</c:v>
                </c:pt>
                <c:pt idx="1233">
                  <c:v>77.0</c:v>
                </c:pt>
                <c:pt idx="1234">
                  <c:v>115.0</c:v>
                </c:pt>
                <c:pt idx="1235">
                  <c:v>222.0</c:v>
                </c:pt>
                <c:pt idx="1236">
                  <c:v>215.0</c:v>
                </c:pt>
                <c:pt idx="1237">
                  <c:v>177.0</c:v>
                </c:pt>
                <c:pt idx="1238">
                  <c:v>158.0</c:v>
                </c:pt>
                <c:pt idx="1239">
                  <c:v>182.0</c:v>
                </c:pt>
                <c:pt idx="1240">
                  <c:v>231.0</c:v>
                </c:pt>
                <c:pt idx="1241">
                  <c:v>133.0</c:v>
                </c:pt>
                <c:pt idx="1242">
                  <c:v>59.0</c:v>
                </c:pt>
                <c:pt idx="1243">
                  <c:v>223.0</c:v>
                </c:pt>
                <c:pt idx="1244">
                  <c:v>135.0</c:v>
                </c:pt>
                <c:pt idx="1245">
                  <c:v>111.0</c:v>
                </c:pt>
                <c:pt idx="1246">
                  <c:v>205.0</c:v>
                </c:pt>
                <c:pt idx="1247">
                  <c:v>128.0</c:v>
                </c:pt>
                <c:pt idx="1248">
                  <c:v>166.0</c:v>
                </c:pt>
                <c:pt idx="1249">
                  <c:v>222.0</c:v>
                </c:pt>
                <c:pt idx="1250">
                  <c:v>151.0</c:v>
                </c:pt>
                <c:pt idx="1251">
                  <c:v>282.0</c:v>
                </c:pt>
                <c:pt idx="1252">
                  <c:v>234.0</c:v>
                </c:pt>
                <c:pt idx="1253">
                  <c:v>282.0</c:v>
                </c:pt>
                <c:pt idx="1254">
                  <c:v>53.0</c:v>
                </c:pt>
                <c:pt idx="1255">
                  <c:v>182.0</c:v>
                </c:pt>
                <c:pt idx="1256">
                  <c:v>143.0</c:v>
                </c:pt>
                <c:pt idx="1257">
                  <c:v>206.0</c:v>
                </c:pt>
                <c:pt idx="1258">
                  <c:v>159.0</c:v>
                </c:pt>
                <c:pt idx="1259">
                  <c:v>162.0</c:v>
                </c:pt>
                <c:pt idx="1260">
                  <c:v>229.0</c:v>
                </c:pt>
                <c:pt idx="1261">
                  <c:v>205.0</c:v>
                </c:pt>
                <c:pt idx="1262">
                  <c:v>130.0</c:v>
                </c:pt>
                <c:pt idx="1263">
                  <c:v>149.0</c:v>
                </c:pt>
                <c:pt idx="1264">
                  <c:v>102.0</c:v>
                </c:pt>
                <c:pt idx="1265">
                  <c:v>225.0</c:v>
                </c:pt>
                <c:pt idx="1266">
                  <c:v>135.0</c:v>
                </c:pt>
                <c:pt idx="1267">
                  <c:v>118.0</c:v>
                </c:pt>
                <c:pt idx="1268">
                  <c:v>156.0</c:v>
                </c:pt>
                <c:pt idx="1269">
                  <c:v>145.0</c:v>
                </c:pt>
                <c:pt idx="1270">
                  <c:v>86.0</c:v>
                </c:pt>
                <c:pt idx="1271">
                  <c:v>61.0</c:v>
                </c:pt>
                <c:pt idx="1272">
                  <c:v>241.0</c:v>
                </c:pt>
                <c:pt idx="1273">
                  <c:v>180.0</c:v>
                </c:pt>
                <c:pt idx="1274">
                  <c:v>92.0</c:v>
                </c:pt>
                <c:pt idx="1275">
                  <c:v>191.0</c:v>
                </c:pt>
                <c:pt idx="1276">
                  <c:v>195.0</c:v>
                </c:pt>
                <c:pt idx="1277">
                  <c:v>167.0</c:v>
                </c:pt>
                <c:pt idx="1278">
                  <c:v>167.0</c:v>
                </c:pt>
                <c:pt idx="1279">
                  <c:v>125.0</c:v>
                </c:pt>
                <c:pt idx="1280">
                  <c:v>169.0</c:v>
                </c:pt>
                <c:pt idx="1281">
                  <c:v>174.0</c:v>
                </c:pt>
                <c:pt idx="1282">
                  <c:v>72.0</c:v>
                </c:pt>
                <c:pt idx="1283">
                  <c:v>64.0</c:v>
                </c:pt>
                <c:pt idx="1284">
                  <c:v>12.0</c:v>
                </c:pt>
                <c:pt idx="1285">
                  <c:v>161.0</c:v>
                </c:pt>
                <c:pt idx="1286">
                  <c:v>144.0</c:v>
                </c:pt>
                <c:pt idx="1287">
                  <c:v>272.0</c:v>
                </c:pt>
                <c:pt idx="1288">
                  <c:v>134.0</c:v>
                </c:pt>
                <c:pt idx="1289">
                  <c:v>134.0</c:v>
                </c:pt>
                <c:pt idx="1290">
                  <c:v>75.0</c:v>
                </c:pt>
                <c:pt idx="1291">
                  <c:v>125.0</c:v>
                </c:pt>
                <c:pt idx="1292">
                  <c:v>176.0</c:v>
                </c:pt>
                <c:pt idx="1293">
                  <c:v>160.0</c:v>
                </c:pt>
                <c:pt idx="1294">
                  <c:v>196.0</c:v>
                </c:pt>
                <c:pt idx="1295">
                  <c:v>161.0</c:v>
                </c:pt>
                <c:pt idx="1296">
                  <c:v>228.0</c:v>
                </c:pt>
                <c:pt idx="1297">
                  <c:v>-10.0</c:v>
                </c:pt>
                <c:pt idx="1298">
                  <c:v>129.0</c:v>
                </c:pt>
                <c:pt idx="1299">
                  <c:v>134.0</c:v>
                </c:pt>
                <c:pt idx="1300">
                  <c:v>108.0</c:v>
                </c:pt>
                <c:pt idx="1301">
                  <c:v>147.0</c:v>
                </c:pt>
                <c:pt idx="1302">
                  <c:v>162.0</c:v>
                </c:pt>
                <c:pt idx="1303">
                  <c:v>166.0</c:v>
                </c:pt>
                <c:pt idx="1304">
                  <c:v>122.0</c:v>
                </c:pt>
                <c:pt idx="1305">
                  <c:v>173.0</c:v>
                </c:pt>
                <c:pt idx="1306">
                  <c:v>167.0</c:v>
                </c:pt>
                <c:pt idx="1307">
                  <c:v>134.0</c:v>
                </c:pt>
                <c:pt idx="1308">
                  <c:v>155.0</c:v>
                </c:pt>
                <c:pt idx="1309">
                  <c:v>107.0</c:v>
                </c:pt>
                <c:pt idx="1310">
                  <c:v>191.0</c:v>
                </c:pt>
                <c:pt idx="1311">
                  <c:v>22.0</c:v>
                </c:pt>
                <c:pt idx="1312">
                  <c:v>72.0</c:v>
                </c:pt>
                <c:pt idx="1313">
                  <c:v>76.0</c:v>
                </c:pt>
                <c:pt idx="1314">
                  <c:v>119.0</c:v>
                </c:pt>
                <c:pt idx="1315">
                  <c:v>130.0</c:v>
                </c:pt>
                <c:pt idx="1316">
                  <c:v>115.0</c:v>
                </c:pt>
                <c:pt idx="1317">
                  <c:v>94.0</c:v>
                </c:pt>
                <c:pt idx="1318">
                  <c:v>209.0</c:v>
                </c:pt>
                <c:pt idx="1319">
                  <c:v>207.0</c:v>
                </c:pt>
                <c:pt idx="1320">
                  <c:v>112.0</c:v>
                </c:pt>
                <c:pt idx="1321">
                  <c:v>129.0</c:v>
                </c:pt>
                <c:pt idx="1322">
                  <c:v>15.0</c:v>
                </c:pt>
                <c:pt idx="1323">
                  <c:v>159.0</c:v>
                </c:pt>
                <c:pt idx="1324">
                  <c:v>94.0</c:v>
                </c:pt>
                <c:pt idx="1325">
                  <c:v>116.0</c:v>
                </c:pt>
                <c:pt idx="1326">
                  <c:v>172.0</c:v>
                </c:pt>
                <c:pt idx="1327">
                  <c:v>108.0</c:v>
                </c:pt>
                <c:pt idx="1328">
                  <c:v>67.0</c:v>
                </c:pt>
                <c:pt idx="1329">
                  <c:v>105.0</c:v>
                </c:pt>
                <c:pt idx="1330">
                  <c:v>166.0</c:v>
                </c:pt>
                <c:pt idx="1331">
                  <c:v>193.0</c:v>
                </c:pt>
                <c:pt idx="1332">
                  <c:v>181.0</c:v>
                </c:pt>
                <c:pt idx="1333">
                  <c:v>445.0</c:v>
                </c:pt>
                <c:pt idx="1334">
                  <c:v>186.0</c:v>
                </c:pt>
                <c:pt idx="1335">
                  <c:v>175.0</c:v>
                </c:pt>
                <c:pt idx="1336">
                  <c:v>120.0</c:v>
                </c:pt>
                <c:pt idx="1337">
                  <c:v>79.0</c:v>
                </c:pt>
                <c:pt idx="1338">
                  <c:v>207.0</c:v>
                </c:pt>
                <c:pt idx="1339">
                  <c:v>66.0</c:v>
                </c:pt>
                <c:pt idx="1340">
                  <c:v>81.0</c:v>
                </c:pt>
                <c:pt idx="1341">
                  <c:v>198.0</c:v>
                </c:pt>
                <c:pt idx="1342">
                  <c:v>200.0</c:v>
                </c:pt>
                <c:pt idx="1343">
                  <c:v>198.0</c:v>
                </c:pt>
                <c:pt idx="1344">
                  <c:v>120.0</c:v>
                </c:pt>
                <c:pt idx="1345">
                  <c:v>168.0</c:v>
                </c:pt>
                <c:pt idx="1346">
                  <c:v>189.0</c:v>
                </c:pt>
                <c:pt idx="1347">
                  <c:v>95.0</c:v>
                </c:pt>
                <c:pt idx="1348">
                  <c:v>222.0</c:v>
                </c:pt>
                <c:pt idx="1349">
                  <c:v>92.0</c:v>
                </c:pt>
                <c:pt idx="1350">
                  <c:v>151.0</c:v>
                </c:pt>
                <c:pt idx="1351">
                  <c:v>93.0</c:v>
                </c:pt>
                <c:pt idx="1352">
                  <c:v>150.0</c:v>
                </c:pt>
                <c:pt idx="1353">
                  <c:v>130.0</c:v>
                </c:pt>
                <c:pt idx="1354">
                  <c:v>175.0</c:v>
                </c:pt>
                <c:pt idx="1355">
                  <c:v>137.0</c:v>
                </c:pt>
                <c:pt idx="1356">
                  <c:v>131.0</c:v>
                </c:pt>
                <c:pt idx="1357">
                  <c:v>163.0</c:v>
                </c:pt>
                <c:pt idx="1358">
                  <c:v>212.0</c:v>
                </c:pt>
                <c:pt idx="1359">
                  <c:v>177.0</c:v>
                </c:pt>
                <c:pt idx="1360">
                  <c:v>110.0</c:v>
                </c:pt>
                <c:pt idx="1361">
                  <c:v>117.0</c:v>
                </c:pt>
                <c:pt idx="1362">
                  <c:v>189.0</c:v>
                </c:pt>
                <c:pt idx="1363">
                  <c:v>237.0</c:v>
                </c:pt>
                <c:pt idx="1364">
                  <c:v>136.0</c:v>
                </c:pt>
                <c:pt idx="1365">
                  <c:v>105.0</c:v>
                </c:pt>
                <c:pt idx="1366">
                  <c:v>82.0</c:v>
                </c:pt>
                <c:pt idx="1367">
                  <c:v>137.0</c:v>
                </c:pt>
                <c:pt idx="1368">
                  <c:v>79.0</c:v>
                </c:pt>
                <c:pt idx="1369">
                  <c:v>81.0</c:v>
                </c:pt>
                <c:pt idx="1370">
                  <c:v>209.0</c:v>
                </c:pt>
                <c:pt idx="1371">
                  <c:v>84.0</c:v>
                </c:pt>
                <c:pt idx="1372">
                  <c:v>151.0</c:v>
                </c:pt>
                <c:pt idx="1373">
                  <c:v>133.0</c:v>
                </c:pt>
                <c:pt idx="1374">
                  <c:v>146.0</c:v>
                </c:pt>
                <c:pt idx="1375">
                  <c:v>69.0</c:v>
                </c:pt>
                <c:pt idx="1376">
                  <c:v>176.0</c:v>
                </c:pt>
                <c:pt idx="1377">
                  <c:v>180.0</c:v>
                </c:pt>
                <c:pt idx="1378">
                  <c:v>38.0</c:v>
                </c:pt>
                <c:pt idx="1379">
                  <c:v>103.0</c:v>
                </c:pt>
                <c:pt idx="1380">
                  <c:v>98.0</c:v>
                </c:pt>
                <c:pt idx="1381">
                  <c:v>109.0</c:v>
                </c:pt>
                <c:pt idx="1382">
                  <c:v>185.0</c:v>
                </c:pt>
                <c:pt idx="1383">
                  <c:v>256.0</c:v>
                </c:pt>
                <c:pt idx="1384">
                  <c:v>241.0</c:v>
                </c:pt>
                <c:pt idx="1385">
                  <c:v>140.0</c:v>
                </c:pt>
                <c:pt idx="1386">
                  <c:v>102.0</c:v>
                </c:pt>
                <c:pt idx="1387">
                  <c:v>100.0</c:v>
                </c:pt>
                <c:pt idx="1388">
                  <c:v>130.0</c:v>
                </c:pt>
                <c:pt idx="1389">
                  <c:v>157.0</c:v>
                </c:pt>
                <c:pt idx="1390">
                  <c:v>95.0</c:v>
                </c:pt>
                <c:pt idx="1391">
                  <c:v>99.0</c:v>
                </c:pt>
                <c:pt idx="1392">
                  <c:v>93.0</c:v>
                </c:pt>
                <c:pt idx="1393">
                  <c:v>295.0</c:v>
                </c:pt>
                <c:pt idx="1394">
                  <c:v>89.0</c:v>
                </c:pt>
                <c:pt idx="1395">
                  <c:v>111.0</c:v>
                </c:pt>
                <c:pt idx="1396">
                  <c:v>147.0</c:v>
                </c:pt>
                <c:pt idx="1397">
                  <c:v>65.0</c:v>
                </c:pt>
                <c:pt idx="1398">
                  <c:v>61.0</c:v>
                </c:pt>
                <c:pt idx="1399">
                  <c:v>161.0</c:v>
                </c:pt>
                <c:pt idx="1400">
                  <c:v>84.0</c:v>
                </c:pt>
                <c:pt idx="1401">
                  <c:v>-27.0</c:v>
                </c:pt>
                <c:pt idx="1402">
                  <c:v>-6.0</c:v>
                </c:pt>
                <c:pt idx="1403">
                  <c:v>68.0</c:v>
                </c:pt>
                <c:pt idx="1404">
                  <c:v>14.0</c:v>
                </c:pt>
                <c:pt idx="1405">
                  <c:v>64.0</c:v>
                </c:pt>
                <c:pt idx="1406">
                  <c:v>238.0</c:v>
                </c:pt>
                <c:pt idx="1407">
                  <c:v>175.0</c:v>
                </c:pt>
                <c:pt idx="1408">
                  <c:v>76.0</c:v>
                </c:pt>
                <c:pt idx="1409">
                  <c:v>143.0</c:v>
                </c:pt>
                <c:pt idx="1410">
                  <c:v>225.0</c:v>
                </c:pt>
                <c:pt idx="1411">
                  <c:v>214.0</c:v>
                </c:pt>
                <c:pt idx="1412">
                  <c:v>122.0</c:v>
                </c:pt>
                <c:pt idx="1413">
                  <c:v>136.0</c:v>
                </c:pt>
                <c:pt idx="1414">
                  <c:v>222.0</c:v>
                </c:pt>
                <c:pt idx="1415">
                  <c:v>274.0</c:v>
                </c:pt>
                <c:pt idx="1416">
                  <c:v>117.0</c:v>
                </c:pt>
                <c:pt idx="1417">
                  <c:v>35.0</c:v>
                </c:pt>
                <c:pt idx="1418">
                  <c:v>86.0</c:v>
                </c:pt>
                <c:pt idx="1419">
                  <c:v>168.0</c:v>
                </c:pt>
                <c:pt idx="1420">
                  <c:v>92.0</c:v>
                </c:pt>
                <c:pt idx="1421">
                  <c:v>-86.0</c:v>
                </c:pt>
                <c:pt idx="1422">
                  <c:v>43.0</c:v>
                </c:pt>
                <c:pt idx="1423">
                  <c:v>124.0</c:v>
                </c:pt>
                <c:pt idx="1424">
                  <c:v>119.0</c:v>
                </c:pt>
                <c:pt idx="1425">
                  <c:v>115.0</c:v>
                </c:pt>
                <c:pt idx="1426">
                  <c:v>67.0</c:v>
                </c:pt>
                <c:pt idx="1427">
                  <c:v>46.0</c:v>
                </c:pt>
                <c:pt idx="1428">
                  <c:v>113.0</c:v>
                </c:pt>
                <c:pt idx="1429">
                  <c:v>198.0</c:v>
                </c:pt>
                <c:pt idx="1430">
                  <c:v>145.0</c:v>
                </c:pt>
                <c:pt idx="1431">
                  <c:v>42.0</c:v>
                </c:pt>
                <c:pt idx="1432">
                  <c:v>74.0</c:v>
                </c:pt>
                <c:pt idx="1433">
                  <c:v>138.0</c:v>
                </c:pt>
                <c:pt idx="1434">
                  <c:v>31.0</c:v>
                </c:pt>
                <c:pt idx="1435">
                  <c:v>70.0</c:v>
                </c:pt>
                <c:pt idx="1436">
                  <c:v>168.0</c:v>
                </c:pt>
                <c:pt idx="1437">
                  <c:v>72.0</c:v>
                </c:pt>
                <c:pt idx="1438">
                  <c:v>126.0</c:v>
                </c:pt>
                <c:pt idx="1439">
                  <c:v>136.0</c:v>
                </c:pt>
                <c:pt idx="1440">
                  <c:v>90.0</c:v>
                </c:pt>
                <c:pt idx="1441">
                  <c:v>58.0</c:v>
                </c:pt>
                <c:pt idx="1442">
                  <c:v>194.0</c:v>
                </c:pt>
                <c:pt idx="1443">
                  <c:v>76.0</c:v>
                </c:pt>
                <c:pt idx="1444">
                  <c:v>120.0</c:v>
                </c:pt>
                <c:pt idx="1445">
                  <c:v>158.0</c:v>
                </c:pt>
                <c:pt idx="1446">
                  <c:v>109.0</c:v>
                </c:pt>
                <c:pt idx="1447">
                  <c:v>92.0</c:v>
                </c:pt>
                <c:pt idx="1448">
                  <c:v>53.0</c:v>
                </c:pt>
                <c:pt idx="1449">
                  <c:v>77.0</c:v>
                </c:pt>
                <c:pt idx="1450">
                  <c:v>112.0</c:v>
                </c:pt>
                <c:pt idx="1451">
                  <c:v>104.0</c:v>
                </c:pt>
                <c:pt idx="1452">
                  <c:v>111.0</c:v>
                </c:pt>
                <c:pt idx="1453">
                  <c:v>48.0</c:v>
                </c:pt>
                <c:pt idx="1454">
                  <c:v>99.0</c:v>
                </c:pt>
                <c:pt idx="1455">
                  <c:v>120.0</c:v>
                </c:pt>
                <c:pt idx="1456">
                  <c:v>45.0</c:v>
                </c:pt>
                <c:pt idx="1457">
                  <c:v>104.0</c:v>
                </c:pt>
                <c:pt idx="1458">
                  <c:v>44.0</c:v>
                </c:pt>
                <c:pt idx="1459">
                  <c:v>148.0</c:v>
                </c:pt>
                <c:pt idx="1460">
                  <c:v>82.0</c:v>
                </c:pt>
                <c:pt idx="1461">
                  <c:v>-42.0</c:v>
                </c:pt>
                <c:pt idx="1462">
                  <c:v>150.0</c:v>
                </c:pt>
                <c:pt idx="1463">
                  <c:v>206.0</c:v>
                </c:pt>
                <c:pt idx="1464">
                  <c:v>108.0</c:v>
                </c:pt>
                <c:pt idx="1465">
                  <c:v>63.0</c:v>
                </c:pt>
                <c:pt idx="1466">
                  <c:v>85.0</c:v>
                </c:pt>
                <c:pt idx="1467">
                  <c:v>178.0</c:v>
                </c:pt>
                <c:pt idx="1468">
                  <c:v>199.0</c:v>
                </c:pt>
                <c:pt idx="1469">
                  <c:v>89.0</c:v>
                </c:pt>
                <c:pt idx="1470">
                  <c:v>210.0</c:v>
                </c:pt>
                <c:pt idx="1471">
                  <c:v>180.0</c:v>
                </c:pt>
                <c:pt idx="1472">
                  <c:v>19.0</c:v>
                </c:pt>
                <c:pt idx="1473">
                  <c:v>126.0</c:v>
                </c:pt>
                <c:pt idx="1474">
                  <c:v>95.0</c:v>
                </c:pt>
                <c:pt idx="1475">
                  <c:v>101.0</c:v>
                </c:pt>
                <c:pt idx="1476">
                  <c:v>78.0</c:v>
                </c:pt>
                <c:pt idx="1477">
                  <c:v>27.0</c:v>
                </c:pt>
                <c:pt idx="1478">
                  <c:v>109.0</c:v>
                </c:pt>
                <c:pt idx="1479">
                  <c:v>12.0</c:v>
                </c:pt>
                <c:pt idx="1480">
                  <c:v>3.0</c:v>
                </c:pt>
                <c:pt idx="1481">
                  <c:v>54.0</c:v>
                </c:pt>
                <c:pt idx="1482">
                  <c:v>105.0</c:v>
                </c:pt>
                <c:pt idx="1483">
                  <c:v>206.0</c:v>
                </c:pt>
                <c:pt idx="1484">
                  <c:v>152.0</c:v>
                </c:pt>
                <c:pt idx="1485">
                  <c:v>155.0</c:v>
                </c:pt>
                <c:pt idx="1486">
                  <c:v>315.0</c:v>
                </c:pt>
                <c:pt idx="1487">
                  <c:v>101.0</c:v>
                </c:pt>
                <c:pt idx="1488">
                  <c:v>54.0</c:v>
                </c:pt>
                <c:pt idx="1489">
                  <c:v>123.0</c:v>
                </c:pt>
                <c:pt idx="1490">
                  <c:v>291.0</c:v>
                </c:pt>
                <c:pt idx="1491">
                  <c:v>103.0</c:v>
                </c:pt>
                <c:pt idx="1492">
                  <c:v>113.0</c:v>
                </c:pt>
                <c:pt idx="1493">
                  <c:v>163.0</c:v>
                </c:pt>
                <c:pt idx="1494">
                  <c:v>114.0</c:v>
                </c:pt>
                <c:pt idx="1495">
                  <c:v>129.0</c:v>
                </c:pt>
                <c:pt idx="1496">
                  <c:v>220.0</c:v>
                </c:pt>
                <c:pt idx="1497">
                  <c:v>236.0</c:v>
                </c:pt>
                <c:pt idx="1498">
                  <c:v>5.0</c:v>
                </c:pt>
                <c:pt idx="1499">
                  <c:v>135.0</c:v>
                </c:pt>
                <c:pt idx="1500">
                  <c:v>66.0</c:v>
                </c:pt>
                <c:pt idx="1501">
                  <c:v>102.0</c:v>
                </c:pt>
                <c:pt idx="1502">
                  <c:v>74.0</c:v>
                </c:pt>
                <c:pt idx="1503">
                  <c:v>182.0</c:v>
                </c:pt>
                <c:pt idx="1504">
                  <c:v>141.0</c:v>
                </c:pt>
                <c:pt idx="1505">
                  <c:v>19.0</c:v>
                </c:pt>
                <c:pt idx="1506">
                  <c:v>97.0</c:v>
                </c:pt>
                <c:pt idx="1507">
                  <c:v>121.0</c:v>
                </c:pt>
                <c:pt idx="1508">
                  <c:v>214.0</c:v>
                </c:pt>
                <c:pt idx="1509">
                  <c:v>19.0</c:v>
                </c:pt>
                <c:pt idx="1510">
                  <c:v>23.0</c:v>
                </c:pt>
                <c:pt idx="1511">
                  <c:v>81.0</c:v>
                </c:pt>
                <c:pt idx="1512">
                  <c:v>182.0</c:v>
                </c:pt>
                <c:pt idx="1513">
                  <c:v>197.0</c:v>
                </c:pt>
                <c:pt idx="1514">
                  <c:v>198.0</c:v>
                </c:pt>
                <c:pt idx="1515">
                  <c:v>174.0</c:v>
                </c:pt>
                <c:pt idx="1516">
                  <c:v>119.0</c:v>
                </c:pt>
                <c:pt idx="1517">
                  <c:v>111.0</c:v>
                </c:pt>
                <c:pt idx="1518">
                  <c:v>194.0</c:v>
                </c:pt>
                <c:pt idx="1519">
                  <c:v>49.0</c:v>
                </c:pt>
                <c:pt idx="1520">
                  <c:v>139.0</c:v>
                </c:pt>
                <c:pt idx="1521">
                  <c:v>101.0</c:v>
                </c:pt>
                <c:pt idx="1522">
                  <c:v>133.0</c:v>
                </c:pt>
                <c:pt idx="1523">
                  <c:v>136.0</c:v>
                </c:pt>
                <c:pt idx="1524">
                  <c:v>185.0</c:v>
                </c:pt>
                <c:pt idx="1525">
                  <c:v>166.0</c:v>
                </c:pt>
                <c:pt idx="1526">
                  <c:v>57.0</c:v>
                </c:pt>
                <c:pt idx="1527">
                  <c:v>108.0</c:v>
                </c:pt>
                <c:pt idx="1528">
                  <c:v>169.0</c:v>
                </c:pt>
                <c:pt idx="1529">
                  <c:v>119.0</c:v>
                </c:pt>
                <c:pt idx="1530">
                  <c:v>110.0</c:v>
                </c:pt>
                <c:pt idx="1531">
                  <c:v>141.0</c:v>
                </c:pt>
                <c:pt idx="1532">
                  <c:v>101.0</c:v>
                </c:pt>
                <c:pt idx="1533">
                  <c:v>151.0</c:v>
                </c:pt>
                <c:pt idx="1534">
                  <c:v>104.0</c:v>
                </c:pt>
                <c:pt idx="1535">
                  <c:v>107.0</c:v>
                </c:pt>
                <c:pt idx="1536">
                  <c:v>93.0</c:v>
                </c:pt>
                <c:pt idx="1537">
                  <c:v>75.0</c:v>
                </c:pt>
                <c:pt idx="1538">
                  <c:v>138.0</c:v>
                </c:pt>
                <c:pt idx="1539">
                  <c:v>-37.0</c:v>
                </c:pt>
                <c:pt idx="1540">
                  <c:v>63.0</c:v>
                </c:pt>
                <c:pt idx="1541">
                  <c:v>167.0</c:v>
                </c:pt>
                <c:pt idx="1542">
                  <c:v>102.0</c:v>
                </c:pt>
                <c:pt idx="1543">
                  <c:v>45.0</c:v>
                </c:pt>
                <c:pt idx="1544">
                  <c:v>65.0</c:v>
                </c:pt>
                <c:pt idx="1545">
                  <c:v>78.0</c:v>
                </c:pt>
                <c:pt idx="1546">
                  <c:v>153.0</c:v>
                </c:pt>
                <c:pt idx="1547">
                  <c:v>75.0</c:v>
                </c:pt>
                <c:pt idx="1548">
                  <c:v>107.0</c:v>
                </c:pt>
                <c:pt idx="1549">
                  <c:v>169.0</c:v>
                </c:pt>
                <c:pt idx="1550">
                  <c:v>145.0</c:v>
                </c:pt>
                <c:pt idx="1551">
                  <c:v>61.0</c:v>
                </c:pt>
                <c:pt idx="1552">
                  <c:v>177.0</c:v>
                </c:pt>
                <c:pt idx="1553">
                  <c:v>99.0</c:v>
                </c:pt>
                <c:pt idx="1554">
                  <c:v>5.0</c:v>
                </c:pt>
                <c:pt idx="1555">
                  <c:v>130.0</c:v>
                </c:pt>
                <c:pt idx="1556">
                  <c:v>71.0</c:v>
                </c:pt>
                <c:pt idx="1557">
                  <c:v>134.0</c:v>
                </c:pt>
                <c:pt idx="1558">
                  <c:v>-39.0</c:v>
                </c:pt>
                <c:pt idx="1559">
                  <c:v>105.0</c:v>
                </c:pt>
                <c:pt idx="1560">
                  <c:v>93.0</c:v>
                </c:pt>
                <c:pt idx="1561">
                  <c:v>197.0</c:v>
                </c:pt>
                <c:pt idx="1562">
                  <c:v>152.0</c:v>
                </c:pt>
                <c:pt idx="1563">
                  <c:v>103.0</c:v>
                </c:pt>
                <c:pt idx="1564">
                  <c:v>29.0</c:v>
                </c:pt>
                <c:pt idx="1565">
                  <c:v>80.0</c:v>
                </c:pt>
                <c:pt idx="1566">
                  <c:v>54.0</c:v>
                </c:pt>
                <c:pt idx="1567">
                  <c:v>46.0</c:v>
                </c:pt>
                <c:pt idx="1568">
                  <c:v>-7.0</c:v>
                </c:pt>
                <c:pt idx="1569">
                  <c:v>152.0</c:v>
                </c:pt>
                <c:pt idx="1570">
                  <c:v>24.0</c:v>
                </c:pt>
                <c:pt idx="1571">
                  <c:v>91.0</c:v>
                </c:pt>
                <c:pt idx="1572">
                  <c:v>86.0</c:v>
                </c:pt>
                <c:pt idx="1573">
                  <c:v>53.0</c:v>
                </c:pt>
                <c:pt idx="1574">
                  <c:v>-25.0</c:v>
                </c:pt>
                <c:pt idx="1575">
                  <c:v>120.0</c:v>
                </c:pt>
                <c:pt idx="1576">
                  <c:v>128.0</c:v>
                </c:pt>
                <c:pt idx="1577">
                  <c:v>94.0</c:v>
                </c:pt>
                <c:pt idx="1578">
                  <c:v>18.0</c:v>
                </c:pt>
                <c:pt idx="1579">
                  <c:v>-9.0</c:v>
                </c:pt>
                <c:pt idx="1580">
                  <c:v>89.0</c:v>
                </c:pt>
                <c:pt idx="1581">
                  <c:v>108.0</c:v>
                </c:pt>
                <c:pt idx="1582">
                  <c:v>102.0</c:v>
                </c:pt>
                <c:pt idx="1583">
                  <c:v>193.0</c:v>
                </c:pt>
                <c:pt idx="1584">
                  <c:v>132.0</c:v>
                </c:pt>
                <c:pt idx="1585">
                  <c:v>159.0</c:v>
                </c:pt>
                <c:pt idx="1586">
                  <c:v>26.0</c:v>
                </c:pt>
                <c:pt idx="1587">
                  <c:v>52.0</c:v>
                </c:pt>
                <c:pt idx="1588">
                  <c:v>70.0</c:v>
                </c:pt>
                <c:pt idx="1589">
                  <c:v>82.0</c:v>
                </c:pt>
                <c:pt idx="1590">
                  <c:v>93.0</c:v>
                </c:pt>
                <c:pt idx="1591">
                  <c:v>14.0</c:v>
                </c:pt>
                <c:pt idx="1592">
                  <c:v>40.0</c:v>
                </c:pt>
                <c:pt idx="1593">
                  <c:v>159.0</c:v>
                </c:pt>
                <c:pt idx="1594">
                  <c:v>112.0</c:v>
                </c:pt>
                <c:pt idx="1595">
                  <c:v>117.0</c:v>
                </c:pt>
                <c:pt idx="1596">
                  <c:v>70.0</c:v>
                </c:pt>
                <c:pt idx="1597">
                  <c:v>46.0</c:v>
                </c:pt>
                <c:pt idx="1598">
                  <c:v>20.0</c:v>
                </c:pt>
                <c:pt idx="1599">
                  <c:v>80.0</c:v>
                </c:pt>
                <c:pt idx="1600">
                  <c:v>107.0</c:v>
                </c:pt>
                <c:pt idx="1601">
                  <c:v>52.0</c:v>
                </c:pt>
                <c:pt idx="1602">
                  <c:v>53.0</c:v>
                </c:pt>
                <c:pt idx="1603">
                  <c:v>86.0</c:v>
                </c:pt>
                <c:pt idx="1604">
                  <c:v>151.0</c:v>
                </c:pt>
                <c:pt idx="1605">
                  <c:v>19.0</c:v>
                </c:pt>
                <c:pt idx="1606">
                  <c:v>137.0</c:v>
                </c:pt>
                <c:pt idx="1607">
                  <c:v>133.0</c:v>
                </c:pt>
                <c:pt idx="1608">
                  <c:v>101.0</c:v>
                </c:pt>
                <c:pt idx="1609">
                  <c:v>141.0</c:v>
                </c:pt>
                <c:pt idx="1610">
                  <c:v>108.0</c:v>
                </c:pt>
                <c:pt idx="1611">
                  <c:v>148.0</c:v>
                </c:pt>
                <c:pt idx="1612">
                  <c:v>40.0</c:v>
                </c:pt>
                <c:pt idx="1613">
                  <c:v>104.0</c:v>
                </c:pt>
                <c:pt idx="1614">
                  <c:v>63.0</c:v>
                </c:pt>
                <c:pt idx="1615">
                  <c:v>182.0</c:v>
                </c:pt>
                <c:pt idx="1616">
                  <c:v>108.0</c:v>
                </c:pt>
                <c:pt idx="1617">
                  <c:v>126.0</c:v>
                </c:pt>
                <c:pt idx="1618">
                  <c:v>13.0</c:v>
                </c:pt>
                <c:pt idx="1619">
                  <c:v>79.0</c:v>
                </c:pt>
                <c:pt idx="1620">
                  <c:v>51.0</c:v>
                </c:pt>
                <c:pt idx="1621">
                  <c:v>-109.0</c:v>
                </c:pt>
                <c:pt idx="1622">
                  <c:v>27.0</c:v>
                </c:pt>
                <c:pt idx="1623">
                  <c:v>129.0</c:v>
                </c:pt>
                <c:pt idx="1624">
                  <c:v>59.0</c:v>
                </c:pt>
                <c:pt idx="1625">
                  <c:v>52.0</c:v>
                </c:pt>
                <c:pt idx="1626">
                  <c:v>38.0</c:v>
                </c:pt>
                <c:pt idx="1627">
                  <c:v>54.0</c:v>
                </c:pt>
                <c:pt idx="1628">
                  <c:v>66.0</c:v>
                </c:pt>
                <c:pt idx="1629">
                  <c:v>-14.0</c:v>
                </c:pt>
                <c:pt idx="1630">
                  <c:v>114.0</c:v>
                </c:pt>
                <c:pt idx="1631">
                  <c:v>102.0</c:v>
                </c:pt>
                <c:pt idx="1632">
                  <c:v>63.0</c:v>
                </c:pt>
                <c:pt idx="1633">
                  <c:v>101.0</c:v>
                </c:pt>
                <c:pt idx="1634">
                  <c:v>121.0</c:v>
                </c:pt>
                <c:pt idx="1635">
                  <c:v>165.0</c:v>
                </c:pt>
                <c:pt idx="1636">
                  <c:v>73.0</c:v>
                </c:pt>
                <c:pt idx="1637">
                  <c:v>71.0</c:v>
                </c:pt>
                <c:pt idx="1638">
                  <c:v>119.0</c:v>
                </c:pt>
                <c:pt idx="1639">
                  <c:v>115.0</c:v>
                </c:pt>
                <c:pt idx="1640">
                  <c:v>56.0</c:v>
                </c:pt>
                <c:pt idx="1641">
                  <c:v>-14.0</c:v>
                </c:pt>
                <c:pt idx="1642">
                  <c:v>117.0</c:v>
                </c:pt>
                <c:pt idx="1643">
                  <c:v>112.0</c:v>
                </c:pt>
                <c:pt idx="1644">
                  <c:v>53.0</c:v>
                </c:pt>
                <c:pt idx="1645">
                  <c:v>145.0</c:v>
                </c:pt>
                <c:pt idx="1646">
                  <c:v>64.0</c:v>
                </c:pt>
                <c:pt idx="1647">
                  <c:v>85.0</c:v>
                </c:pt>
                <c:pt idx="1648">
                  <c:v>85.0</c:v>
                </c:pt>
                <c:pt idx="1649">
                  <c:v>57.0</c:v>
                </c:pt>
                <c:pt idx="1650">
                  <c:v>93.0</c:v>
                </c:pt>
                <c:pt idx="1651">
                  <c:v>29.0</c:v>
                </c:pt>
                <c:pt idx="1652">
                  <c:v>24.0</c:v>
                </c:pt>
                <c:pt idx="1653">
                  <c:v>100.0</c:v>
                </c:pt>
                <c:pt idx="1654">
                  <c:v>-76.0</c:v>
                </c:pt>
                <c:pt idx="1655">
                  <c:v>-31.0</c:v>
                </c:pt>
                <c:pt idx="1656">
                  <c:v>24.0</c:v>
                </c:pt>
                <c:pt idx="1657">
                  <c:v>40.0</c:v>
                </c:pt>
                <c:pt idx="1658">
                  <c:v>96.0</c:v>
                </c:pt>
                <c:pt idx="1659">
                  <c:v>32.0</c:v>
                </c:pt>
                <c:pt idx="1660">
                  <c:v>107.0</c:v>
                </c:pt>
                <c:pt idx="1661">
                  <c:v>106.0</c:v>
                </c:pt>
                <c:pt idx="1662">
                  <c:v>88.0</c:v>
                </c:pt>
                <c:pt idx="1663">
                  <c:v>16.0</c:v>
                </c:pt>
                <c:pt idx="1664">
                  <c:v>126.0</c:v>
                </c:pt>
                <c:pt idx="1665">
                  <c:v>44.0</c:v>
                </c:pt>
                <c:pt idx="1666">
                  <c:v>-89.0</c:v>
                </c:pt>
                <c:pt idx="1667">
                  <c:v>37.0</c:v>
                </c:pt>
                <c:pt idx="1668">
                  <c:v>38.0</c:v>
                </c:pt>
                <c:pt idx="1669">
                  <c:v>-13.0</c:v>
                </c:pt>
                <c:pt idx="1670">
                  <c:v>88.0</c:v>
                </c:pt>
                <c:pt idx="1671">
                  <c:v>100.0</c:v>
                </c:pt>
                <c:pt idx="1672">
                  <c:v>165.0</c:v>
                </c:pt>
                <c:pt idx="1673">
                  <c:v>76.0</c:v>
                </c:pt>
                <c:pt idx="1674">
                  <c:v>-10.0</c:v>
                </c:pt>
                <c:pt idx="1675">
                  <c:v>26.0</c:v>
                </c:pt>
                <c:pt idx="1676">
                  <c:v>80.0</c:v>
                </c:pt>
                <c:pt idx="1677">
                  <c:v>113.0</c:v>
                </c:pt>
                <c:pt idx="1678">
                  <c:v>130.0</c:v>
                </c:pt>
                <c:pt idx="1679">
                  <c:v>12.0</c:v>
                </c:pt>
                <c:pt idx="1680">
                  <c:v>80.0</c:v>
                </c:pt>
                <c:pt idx="1681">
                  <c:v>101.0</c:v>
                </c:pt>
                <c:pt idx="1682">
                  <c:v>46.0</c:v>
                </c:pt>
                <c:pt idx="1683">
                  <c:v>53.0</c:v>
                </c:pt>
                <c:pt idx="1684">
                  <c:v>6.0</c:v>
                </c:pt>
                <c:pt idx="1685">
                  <c:v>60.0</c:v>
                </c:pt>
                <c:pt idx="1686">
                  <c:v>96.0</c:v>
                </c:pt>
                <c:pt idx="1687">
                  <c:v>196.0</c:v>
                </c:pt>
                <c:pt idx="1688">
                  <c:v>-37.0</c:v>
                </c:pt>
                <c:pt idx="1689">
                  <c:v>12.0</c:v>
                </c:pt>
                <c:pt idx="1690">
                  <c:v>49.0</c:v>
                </c:pt>
                <c:pt idx="1691">
                  <c:v>160.0</c:v>
                </c:pt>
                <c:pt idx="1692">
                  <c:v>116.0</c:v>
                </c:pt>
                <c:pt idx="1693">
                  <c:v>134.0</c:v>
                </c:pt>
                <c:pt idx="1694">
                  <c:v>53.0</c:v>
                </c:pt>
                <c:pt idx="1695">
                  <c:v>69.0</c:v>
                </c:pt>
                <c:pt idx="1696">
                  <c:v>38.0</c:v>
                </c:pt>
                <c:pt idx="1697">
                  <c:v>34.0</c:v>
                </c:pt>
                <c:pt idx="1698">
                  <c:v>44.0</c:v>
                </c:pt>
                <c:pt idx="1699">
                  <c:v>170.0</c:v>
                </c:pt>
                <c:pt idx="1700">
                  <c:v>117.0</c:v>
                </c:pt>
                <c:pt idx="1701">
                  <c:v>66.0</c:v>
                </c:pt>
                <c:pt idx="1702">
                  <c:v>45.0</c:v>
                </c:pt>
                <c:pt idx="1703">
                  <c:v>53.0</c:v>
                </c:pt>
                <c:pt idx="1704">
                  <c:v>59.0</c:v>
                </c:pt>
                <c:pt idx="1705">
                  <c:v>-39.0</c:v>
                </c:pt>
                <c:pt idx="1706">
                  <c:v>0.0</c:v>
                </c:pt>
                <c:pt idx="1707">
                  <c:v>93.0</c:v>
                </c:pt>
                <c:pt idx="1708">
                  <c:v>194.0</c:v>
                </c:pt>
                <c:pt idx="1709">
                  <c:v>37.0</c:v>
                </c:pt>
                <c:pt idx="1710">
                  <c:v>-22.0</c:v>
                </c:pt>
                <c:pt idx="1711">
                  <c:v>75.0</c:v>
                </c:pt>
                <c:pt idx="1712">
                  <c:v>25.0</c:v>
                </c:pt>
                <c:pt idx="1713">
                  <c:v>21.0</c:v>
                </c:pt>
                <c:pt idx="1714">
                  <c:v>37.0</c:v>
                </c:pt>
                <c:pt idx="1715">
                  <c:v>-31.0</c:v>
                </c:pt>
                <c:pt idx="1716">
                  <c:v>68.0</c:v>
                </c:pt>
                <c:pt idx="1717">
                  <c:v>45.0</c:v>
                </c:pt>
                <c:pt idx="1718">
                  <c:v>118.0</c:v>
                </c:pt>
                <c:pt idx="1719">
                  <c:v>143.0</c:v>
                </c:pt>
                <c:pt idx="1720">
                  <c:v>82.0</c:v>
                </c:pt>
                <c:pt idx="1721">
                  <c:v>134.0</c:v>
                </c:pt>
                <c:pt idx="1722">
                  <c:v>-42.0</c:v>
                </c:pt>
                <c:pt idx="1723">
                  <c:v>70.0</c:v>
                </c:pt>
                <c:pt idx="1724">
                  <c:v>168.0</c:v>
                </c:pt>
                <c:pt idx="1725">
                  <c:v>-112.0</c:v>
                </c:pt>
                <c:pt idx="1726">
                  <c:v>62.0</c:v>
                </c:pt>
                <c:pt idx="1727">
                  <c:v>136.0</c:v>
                </c:pt>
                <c:pt idx="1728">
                  <c:v>32.0</c:v>
                </c:pt>
                <c:pt idx="1729">
                  <c:v>43.0</c:v>
                </c:pt>
                <c:pt idx="1730">
                  <c:v>86.0</c:v>
                </c:pt>
                <c:pt idx="1731">
                  <c:v>74.0</c:v>
                </c:pt>
                <c:pt idx="1732">
                  <c:v>185.0</c:v>
                </c:pt>
                <c:pt idx="1733">
                  <c:v>86.0</c:v>
                </c:pt>
                <c:pt idx="1734">
                  <c:v>-1.0</c:v>
                </c:pt>
                <c:pt idx="1735">
                  <c:v>33.0</c:v>
                </c:pt>
                <c:pt idx="1736">
                  <c:v>12.0</c:v>
                </c:pt>
                <c:pt idx="1737">
                  <c:v>-10.0</c:v>
                </c:pt>
                <c:pt idx="1738">
                  <c:v>33.0</c:v>
                </c:pt>
                <c:pt idx="1739">
                  <c:v>138.0</c:v>
                </c:pt>
                <c:pt idx="1740">
                  <c:v>67.0</c:v>
                </c:pt>
                <c:pt idx="1741">
                  <c:v>110.0</c:v>
                </c:pt>
                <c:pt idx="1742">
                  <c:v>97.0</c:v>
                </c:pt>
                <c:pt idx="1743">
                  <c:v>-35.0</c:v>
                </c:pt>
                <c:pt idx="1744">
                  <c:v>67.0</c:v>
                </c:pt>
                <c:pt idx="1745">
                  <c:v>88.0</c:v>
                </c:pt>
                <c:pt idx="1746">
                  <c:v>37.0</c:v>
                </c:pt>
                <c:pt idx="1747">
                  <c:v>53.0</c:v>
                </c:pt>
                <c:pt idx="1748">
                  <c:v>100.0</c:v>
                </c:pt>
                <c:pt idx="1749">
                  <c:v>51.0</c:v>
                </c:pt>
                <c:pt idx="1750">
                  <c:v>79.0</c:v>
                </c:pt>
                <c:pt idx="1751">
                  <c:v>166.0</c:v>
                </c:pt>
                <c:pt idx="1752">
                  <c:v>93.0</c:v>
                </c:pt>
                <c:pt idx="1753">
                  <c:v>32.0</c:v>
                </c:pt>
                <c:pt idx="1754">
                  <c:v>95.0</c:v>
                </c:pt>
                <c:pt idx="1755">
                  <c:v>-16.0</c:v>
                </c:pt>
                <c:pt idx="1756">
                  <c:v>72.0</c:v>
                </c:pt>
                <c:pt idx="1757">
                  <c:v>133.0</c:v>
                </c:pt>
                <c:pt idx="1758">
                  <c:v>32.0</c:v>
                </c:pt>
                <c:pt idx="1759">
                  <c:v>112.0</c:v>
                </c:pt>
                <c:pt idx="1760">
                  <c:v>116.0</c:v>
                </c:pt>
                <c:pt idx="1761">
                  <c:v>142.0</c:v>
                </c:pt>
                <c:pt idx="1762">
                  <c:v>101.0</c:v>
                </c:pt>
                <c:pt idx="1763">
                  <c:v>38.0</c:v>
                </c:pt>
                <c:pt idx="1764">
                  <c:v>58.0</c:v>
                </c:pt>
                <c:pt idx="1765">
                  <c:v>85.0</c:v>
                </c:pt>
                <c:pt idx="1766">
                  <c:v>68.0</c:v>
                </c:pt>
                <c:pt idx="1767">
                  <c:v>8.0</c:v>
                </c:pt>
                <c:pt idx="1768">
                  <c:v>-58.0</c:v>
                </c:pt>
                <c:pt idx="1769">
                  <c:v>72.0</c:v>
                </c:pt>
                <c:pt idx="1770">
                  <c:v>21.0</c:v>
                </c:pt>
                <c:pt idx="1771">
                  <c:v>20.0</c:v>
                </c:pt>
                <c:pt idx="1772">
                  <c:v>65.0</c:v>
                </c:pt>
                <c:pt idx="1773">
                  <c:v>64.0</c:v>
                </c:pt>
                <c:pt idx="1774">
                  <c:v>185.0</c:v>
                </c:pt>
                <c:pt idx="1775">
                  <c:v>220.0</c:v>
                </c:pt>
                <c:pt idx="1776">
                  <c:v>111.0</c:v>
                </c:pt>
                <c:pt idx="1777">
                  <c:v>24.0</c:v>
                </c:pt>
                <c:pt idx="1778">
                  <c:v>-37.0</c:v>
                </c:pt>
                <c:pt idx="1779">
                  <c:v>63.0</c:v>
                </c:pt>
                <c:pt idx="1780">
                  <c:v>0.0</c:v>
                </c:pt>
                <c:pt idx="1781">
                  <c:v>-50.0</c:v>
                </c:pt>
                <c:pt idx="1782">
                  <c:v>-8.0</c:v>
                </c:pt>
                <c:pt idx="1783">
                  <c:v>-17.0</c:v>
                </c:pt>
                <c:pt idx="1784">
                  <c:v>-27.0</c:v>
                </c:pt>
                <c:pt idx="1785">
                  <c:v>-31.0</c:v>
                </c:pt>
                <c:pt idx="1786">
                  <c:v>116.0</c:v>
                </c:pt>
                <c:pt idx="1787">
                  <c:v>48.0</c:v>
                </c:pt>
                <c:pt idx="1788">
                  <c:v>63.0</c:v>
                </c:pt>
                <c:pt idx="1789">
                  <c:v>79.0</c:v>
                </c:pt>
                <c:pt idx="1790">
                  <c:v>29.0</c:v>
                </c:pt>
                <c:pt idx="1791">
                  <c:v>130.0</c:v>
                </c:pt>
                <c:pt idx="1792">
                  <c:v>5.0</c:v>
                </c:pt>
                <c:pt idx="1793">
                  <c:v>80.0</c:v>
                </c:pt>
                <c:pt idx="1794">
                  <c:v>-107.0</c:v>
                </c:pt>
                <c:pt idx="1795">
                  <c:v>-71.0</c:v>
                </c:pt>
                <c:pt idx="1796">
                  <c:v>107.0</c:v>
                </c:pt>
                <c:pt idx="1797">
                  <c:v>180.0</c:v>
                </c:pt>
                <c:pt idx="1798">
                  <c:v>53.0</c:v>
                </c:pt>
                <c:pt idx="1799">
                  <c:v>59.0</c:v>
                </c:pt>
                <c:pt idx="1800">
                  <c:v>-34.0</c:v>
                </c:pt>
                <c:pt idx="1801">
                  <c:v>197.0</c:v>
                </c:pt>
                <c:pt idx="1802">
                  <c:v>77.0</c:v>
                </c:pt>
                <c:pt idx="1803">
                  <c:v>123.0</c:v>
                </c:pt>
                <c:pt idx="1804">
                  <c:v>142.0</c:v>
                </c:pt>
                <c:pt idx="1805">
                  <c:v>38.0</c:v>
                </c:pt>
                <c:pt idx="1806">
                  <c:v>52.0</c:v>
                </c:pt>
                <c:pt idx="1807">
                  <c:v>55.0</c:v>
                </c:pt>
                <c:pt idx="1808">
                  <c:v>-31.0</c:v>
                </c:pt>
                <c:pt idx="1809">
                  <c:v>69.0</c:v>
                </c:pt>
                <c:pt idx="1810">
                  <c:v>145.0</c:v>
                </c:pt>
                <c:pt idx="1811">
                  <c:v>35.0</c:v>
                </c:pt>
                <c:pt idx="1812">
                  <c:v>139.0</c:v>
                </c:pt>
                <c:pt idx="1813">
                  <c:v>55.0</c:v>
                </c:pt>
                <c:pt idx="1814">
                  <c:v>49.0</c:v>
                </c:pt>
                <c:pt idx="1815">
                  <c:v>197.0</c:v>
                </c:pt>
                <c:pt idx="1816">
                  <c:v>-11.0</c:v>
                </c:pt>
                <c:pt idx="1817">
                  <c:v>137.0</c:v>
                </c:pt>
                <c:pt idx="1818">
                  <c:v>86.0</c:v>
                </c:pt>
                <c:pt idx="1819">
                  <c:v>7.0</c:v>
                </c:pt>
                <c:pt idx="1820">
                  <c:v>119.0</c:v>
                </c:pt>
                <c:pt idx="1821">
                  <c:v>118.0</c:v>
                </c:pt>
                <c:pt idx="1822">
                  <c:v>19.0</c:v>
                </c:pt>
                <c:pt idx="1823">
                  <c:v>8.0</c:v>
                </c:pt>
                <c:pt idx="1824">
                  <c:v>46.0</c:v>
                </c:pt>
                <c:pt idx="1825">
                  <c:v>77.0</c:v>
                </c:pt>
                <c:pt idx="1826">
                  <c:v>17.0</c:v>
                </c:pt>
                <c:pt idx="1827">
                  <c:v>149.0</c:v>
                </c:pt>
                <c:pt idx="1828">
                  <c:v>98.0</c:v>
                </c:pt>
                <c:pt idx="1829">
                  <c:v>47.0</c:v>
                </c:pt>
                <c:pt idx="1830">
                  <c:v>66.0</c:v>
                </c:pt>
                <c:pt idx="1831">
                  <c:v>-12.0</c:v>
                </c:pt>
                <c:pt idx="1832">
                  <c:v>4.0</c:v>
                </c:pt>
                <c:pt idx="1833">
                  <c:v>-64.0</c:v>
                </c:pt>
                <c:pt idx="1834">
                  <c:v>137.0</c:v>
                </c:pt>
                <c:pt idx="1835">
                  <c:v>32.0</c:v>
                </c:pt>
                <c:pt idx="1836">
                  <c:v>52.0</c:v>
                </c:pt>
                <c:pt idx="1837">
                  <c:v>97.0</c:v>
                </c:pt>
                <c:pt idx="1838">
                  <c:v>-40.0</c:v>
                </c:pt>
                <c:pt idx="1839">
                  <c:v>64.0</c:v>
                </c:pt>
                <c:pt idx="1840">
                  <c:v>9.0</c:v>
                </c:pt>
                <c:pt idx="1841">
                  <c:v>45.0</c:v>
                </c:pt>
                <c:pt idx="1842">
                  <c:v>-33.0</c:v>
                </c:pt>
                <c:pt idx="1843">
                  <c:v>128.0</c:v>
                </c:pt>
                <c:pt idx="1844">
                  <c:v>6.0</c:v>
                </c:pt>
                <c:pt idx="1845">
                  <c:v>110.0</c:v>
                </c:pt>
                <c:pt idx="1846">
                  <c:v>-68.0</c:v>
                </c:pt>
                <c:pt idx="1847">
                  <c:v>24.0</c:v>
                </c:pt>
                <c:pt idx="1848">
                  <c:v>68.0</c:v>
                </c:pt>
                <c:pt idx="1849">
                  <c:v>74.0</c:v>
                </c:pt>
                <c:pt idx="1850">
                  <c:v>0.0</c:v>
                </c:pt>
                <c:pt idx="1851">
                  <c:v>70.0</c:v>
                </c:pt>
                <c:pt idx="1852">
                  <c:v>15.0</c:v>
                </c:pt>
                <c:pt idx="1853">
                  <c:v>34.0</c:v>
                </c:pt>
                <c:pt idx="1854">
                  <c:v>45.0</c:v>
                </c:pt>
                <c:pt idx="1855">
                  <c:v>43.0</c:v>
                </c:pt>
                <c:pt idx="1856">
                  <c:v>37.0</c:v>
                </c:pt>
                <c:pt idx="1857">
                  <c:v>-63.0</c:v>
                </c:pt>
                <c:pt idx="1858">
                  <c:v>71.0</c:v>
                </c:pt>
                <c:pt idx="1859">
                  <c:v>31.0</c:v>
                </c:pt>
                <c:pt idx="1860">
                  <c:v>-48.0</c:v>
                </c:pt>
                <c:pt idx="1861">
                  <c:v>-63.0</c:v>
                </c:pt>
                <c:pt idx="1862">
                  <c:v>101.0</c:v>
                </c:pt>
                <c:pt idx="1863">
                  <c:v>179.0</c:v>
                </c:pt>
                <c:pt idx="1864">
                  <c:v>26.0</c:v>
                </c:pt>
                <c:pt idx="1865">
                  <c:v>0.0</c:v>
                </c:pt>
                <c:pt idx="1866">
                  <c:v>-22.0</c:v>
                </c:pt>
                <c:pt idx="1867">
                  <c:v>83.0</c:v>
                </c:pt>
                <c:pt idx="1868">
                  <c:v>-18.0</c:v>
                </c:pt>
                <c:pt idx="1869">
                  <c:v>95.0</c:v>
                </c:pt>
                <c:pt idx="1870">
                  <c:v>-15.0</c:v>
                </c:pt>
                <c:pt idx="1871">
                  <c:v>74.0</c:v>
                </c:pt>
                <c:pt idx="1872">
                  <c:v>29.0</c:v>
                </c:pt>
                <c:pt idx="1873">
                  <c:v>25.0</c:v>
                </c:pt>
                <c:pt idx="1874">
                  <c:v>67.0</c:v>
                </c:pt>
                <c:pt idx="1875">
                  <c:v>85.0</c:v>
                </c:pt>
                <c:pt idx="1876">
                  <c:v>74.0</c:v>
                </c:pt>
                <c:pt idx="1877">
                  <c:v>88.0</c:v>
                </c:pt>
                <c:pt idx="1878">
                  <c:v>86.0</c:v>
                </c:pt>
                <c:pt idx="1879">
                  <c:v>-29.0</c:v>
                </c:pt>
                <c:pt idx="1880">
                  <c:v>65.0</c:v>
                </c:pt>
                <c:pt idx="1881">
                  <c:v>77.0</c:v>
                </c:pt>
                <c:pt idx="1882">
                  <c:v>-44.0</c:v>
                </c:pt>
                <c:pt idx="1883">
                  <c:v>110.0</c:v>
                </c:pt>
                <c:pt idx="1884">
                  <c:v>97.0</c:v>
                </c:pt>
                <c:pt idx="1885">
                  <c:v>-9.0</c:v>
                </c:pt>
                <c:pt idx="1886">
                  <c:v>-11.0</c:v>
                </c:pt>
                <c:pt idx="1887">
                  <c:v>-59.0</c:v>
                </c:pt>
                <c:pt idx="1888">
                  <c:v>-21.0</c:v>
                </c:pt>
                <c:pt idx="1889">
                  <c:v>19.0</c:v>
                </c:pt>
                <c:pt idx="1890">
                  <c:v>32.0</c:v>
                </c:pt>
                <c:pt idx="1891">
                  <c:v>-24.0</c:v>
                </c:pt>
                <c:pt idx="1892">
                  <c:v>59.0</c:v>
                </c:pt>
                <c:pt idx="1893">
                  <c:v>-23.0</c:v>
                </c:pt>
                <c:pt idx="1894">
                  <c:v>64.0</c:v>
                </c:pt>
                <c:pt idx="1895">
                  <c:v>98.0</c:v>
                </c:pt>
                <c:pt idx="1896">
                  <c:v>129.0</c:v>
                </c:pt>
                <c:pt idx="1897">
                  <c:v>131.0</c:v>
                </c:pt>
                <c:pt idx="1898">
                  <c:v>-6.0</c:v>
                </c:pt>
                <c:pt idx="1899">
                  <c:v>31.0</c:v>
                </c:pt>
                <c:pt idx="1900">
                  <c:v>60.0</c:v>
                </c:pt>
                <c:pt idx="1901">
                  <c:v>47.0</c:v>
                </c:pt>
                <c:pt idx="1902">
                  <c:v>-40.0</c:v>
                </c:pt>
                <c:pt idx="1903">
                  <c:v>6.0</c:v>
                </c:pt>
                <c:pt idx="1904">
                  <c:v>1.0</c:v>
                </c:pt>
                <c:pt idx="1905">
                  <c:v>57.0</c:v>
                </c:pt>
                <c:pt idx="1906">
                  <c:v>-31.0</c:v>
                </c:pt>
                <c:pt idx="1907">
                  <c:v>36.0</c:v>
                </c:pt>
                <c:pt idx="1908">
                  <c:v>36.0</c:v>
                </c:pt>
                <c:pt idx="1909">
                  <c:v>-65.0</c:v>
                </c:pt>
                <c:pt idx="1910">
                  <c:v>13.0</c:v>
                </c:pt>
                <c:pt idx="1911">
                  <c:v>94.0</c:v>
                </c:pt>
                <c:pt idx="1912">
                  <c:v>-2.0</c:v>
                </c:pt>
                <c:pt idx="1913">
                  <c:v>0.0</c:v>
                </c:pt>
                <c:pt idx="1914">
                  <c:v>44.0</c:v>
                </c:pt>
                <c:pt idx="1915">
                  <c:v>-21.0</c:v>
                </c:pt>
                <c:pt idx="1916">
                  <c:v>87.0</c:v>
                </c:pt>
                <c:pt idx="1917">
                  <c:v>85.0</c:v>
                </c:pt>
                <c:pt idx="1918">
                  <c:v>39.0</c:v>
                </c:pt>
                <c:pt idx="1919">
                  <c:v>-37.0</c:v>
                </c:pt>
                <c:pt idx="1920">
                  <c:v>56.0</c:v>
                </c:pt>
                <c:pt idx="1921">
                  <c:v>155.0</c:v>
                </c:pt>
                <c:pt idx="1922">
                  <c:v>105.0</c:v>
                </c:pt>
                <c:pt idx="1923">
                  <c:v>-135.0</c:v>
                </c:pt>
                <c:pt idx="1924">
                  <c:v>-53.0</c:v>
                </c:pt>
                <c:pt idx="1925">
                  <c:v>-76.0</c:v>
                </c:pt>
                <c:pt idx="1926">
                  <c:v>42.0</c:v>
                </c:pt>
                <c:pt idx="1927">
                  <c:v>-17.0</c:v>
                </c:pt>
                <c:pt idx="1928">
                  <c:v>-26.0</c:v>
                </c:pt>
                <c:pt idx="1929">
                  <c:v>-37.0</c:v>
                </c:pt>
                <c:pt idx="1930">
                  <c:v>-8.0</c:v>
                </c:pt>
                <c:pt idx="1931">
                  <c:v>153.0</c:v>
                </c:pt>
                <c:pt idx="1932">
                  <c:v>-28.0</c:v>
                </c:pt>
                <c:pt idx="1933">
                  <c:v>157.0</c:v>
                </c:pt>
                <c:pt idx="1934">
                  <c:v>-14.0</c:v>
                </c:pt>
                <c:pt idx="1935">
                  <c:v>-5.0</c:v>
                </c:pt>
                <c:pt idx="1936">
                  <c:v>52.0</c:v>
                </c:pt>
                <c:pt idx="1937">
                  <c:v>62.0</c:v>
                </c:pt>
                <c:pt idx="1938">
                  <c:v>-70.0</c:v>
                </c:pt>
                <c:pt idx="1939">
                  <c:v>-14.0</c:v>
                </c:pt>
                <c:pt idx="1940">
                  <c:v>-33.0</c:v>
                </c:pt>
                <c:pt idx="1941">
                  <c:v>33.0</c:v>
                </c:pt>
                <c:pt idx="1942">
                  <c:v>43.0</c:v>
                </c:pt>
                <c:pt idx="1943">
                  <c:v>-95.0</c:v>
                </c:pt>
                <c:pt idx="1944">
                  <c:v>-27.0</c:v>
                </c:pt>
                <c:pt idx="1945">
                  <c:v>62.0</c:v>
                </c:pt>
                <c:pt idx="1946">
                  <c:v>-5.0</c:v>
                </c:pt>
                <c:pt idx="1947">
                  <c:v>-46.0</c:v>
                </c:pt>
                <c:pt idx="1948">
                  <c:v>38.0</c:v>
                </c:pt>
                <c:pt idx="1949">
                  <c:v>45.0</c:v>
                </c:pt>
                <c:pt idx="1950">
                  <c:v>113.0</c:v>
                </c:pt>
                <c:pt idx="1951">
                  <c:v>74.0</c:v>
                </c:pt>
                <c:pt idx="1952">
                  <c:v>60.0</c:v>
                </c:pt>
                <c:pt idx="1953">
                  <c:v>17.0</c:v>
                </c:pt>
                <c:pt idx="1954">
                  <c:v>43.0</c:v>
                </c:pt>
                <c:pt idx="1955">
                  <c:v>-19.0</c:v>
                </c:pt>
                <c:pt idx="1956">
                  <c:v>-29.0</c:v>
                </c:pt>
                <c:pt idx="1957">
                  <c:v>-33.0</c:v>
                </c:pt>
                <c:pt idx="1958">
                  <c:v>-64.0</c:v>
                </c:pt>
                <c:pt idx="1959">
                  <c:v>51.0</c:v>
                </c:pt>
                <c:pt idx="1960">
                  <c:v>91.0</c:v>
                </c:pt>
                <c:pt idx="1961">
                  <c:v>31.0</c:v>
                </c:pt>
                <c:pt idx="1962">
                  <c:v>113.0</c:v>
                </c:pt>
                <c:pt idx="1963">
                  <c:v>-60.0</c:v>
                </c:pt>
                <c:pt idx="1964">
                  <c:v>-111.0</c:v>
                </c:pt>
                <c:pt idx="1965">
                  <c:v>-76.0</c:v>
                </c:pt>
                <c:pt idx="1966">
                  <c:v>-2.0</c:v>
                </c:pt>
                <c:pt idx="1967">
                  <c:v>25.0</c:v>
                </c:pt>
                <c:pt idx="1968">
                  <c:v>33.0</c:v>
                </c:pt>
                <c:pt idx="1969">
                  <c:v>103.0</c:v>
                </c:pt>
                <c:pt idx="1970">
                  <c:v>-10.0</c:v>
                </c:pt>
                <c:pt idx="1971">
                  <c:v>23.0</c:v>
                </c:pt>
                <c:pt idx="1972">
                  <c:v>-35.0</c:v>
                </c:pt>
                <c:pt idx="1973">
                  <c:v>59.0</c:v>
                </c:pt>
                <c:pt idx="1974">
                  <c:v>127.0</c:v>
                </c:pt>
                <c:pt idx="1975">
                  <c:v>68.0</c:v>
                </c:pt>
                <c:pt idx="1976">
                  <c:v>-1.0</c:v>
                </c:pt>
                <c:pt idx="1977">
                  <c:v>-6.0</c:v>
                </c:pt>
                <c:pt idx="1978">
                  <c:v>93.0</c:v>
                </c:pt>
                <c:pt idx="1979">
                  <c:v>-47.0</c:v>
                </c:pt>
                <c:pt idx="1980">
                  <c:v>-29.0</c:v>
                </c:pt>
                <c:pt idx="1981">
                  <c:v>13.0</c:v>
                </c:pt>
                <c:pt idx="1982">
                  <c:v>-65.0</c:v>
                </c:pt>
                <c:pt idx="1983">
                  <c:v>74.0</c:v>
                </c:pt>
                <c:pt idx="1984">
                  <c:v>21.0</c:v>
                </c:pt>
                <c:pt idx="1985">
                  <c:v>60.0</c:v>
                </c:pt>
                <c:pt idx="1986">
                  <c:v>-36.0</c:v>
                </c:pt>
                <c:pt idx="1987">
                  <c:v>-14.0</c:v>
                </c:pt>
                <c:pt idx="1988">
                  <c:v>52.0</c:v>
                </c:pt>
                <c:pt idx="1989">
                  <c:v>148.0</c:v>
                </c:pt>
                <c:pt idx="1990">
                  <c:v>101.0</c:v>
                </c:pt>
                <c:pt idx="1991">
                  <c:v>-30.0</c:v>
                </c:pt>
                <c:pt idx="1992">
                  <c:v>3.0</c:v>
                </c:pt>
                <c:pt idx="1993">
                  <c:v>65.0</c:v>
                </c:pt>
                <c:pt idx="1994">
                  <c:v>-78.0</c:v>
                </c:pt>
                <c:pt idx="1995">
                  <c:v>-4.0</c:v>
                </c:pt>
                <c:pt idx="1996">
                  <c:v>62.0</c:v>
                </c:pt>
                <c:pt idx="1997">
                  <c:v>-19.0</c:v>
                </c:pt>
                <c:pt idx="1998">
                  <c:v>-9.0</c:v>
                </c:pt>
                <c:pt idx="1999">
                  <c:v>15.0</c:v>
                </c:pt>
                <c:pt idx="2000">
                  <c:v>78.0</c:v>
                </c:pt>
                <c:pt idx="2001">
                  <c:v>78.0</c:v>
                </c:pt>
                <c:pt idx="2002">
                  <c:v>-54.0</c:v>
                </c:pt>
                <c:pt idx="2003">
                  <c:v>-17.0</c:v>
                </c:pt>
                <c:pt idx="2004">
                  <c:v>-135.0</c:v>
                </c:pt>
                <c:pt idx="2005">
                  <c:v>-4.0</c:v>
                </c:pt>
                <c:pt idx="2006">
                  <c:v>-46.0</c:v>
                </c:pt>
                <c:pt idx="2007">
                  <c:v>19.0</c:v>
                </c:pt>
                <c:pt idx="2008">
                  <c:v>24.0</c:v>
                </c:pt>
                <c:pt idx="2009">
                  <c:v>32.0</c:v>
                </c:pt>
                <c:pt idx="2010">
                  <c:v>6.0</c:v>
                </c:pt>
                <c:pt idx="2011">
                  <c:v>-7.0</c:v>
                </c:pt>
                <c:pt idx="2012">
                  <c:v>-47.0</c:v>
                </c:pt>
                <c:pt idx="2013">
                  <c:v>-60.0</c:v>
                </c:pt>
                <c:pt idx="2014">
                  <c:v>35.0</c:v>
                </c:pt>
                <c:pt idx="2015">
                  <c:v>87.0</c:v>
                </c:pt>
                <c:pt idx="2016">
                  <c:v>-13.0</c:v>
                </c:pt>
                <c:pt idx="2017">
                  <c:v>145.0</c:v>
                </c:pt>
                <c:pt idx="2018">
                  <c:v>2.0</c:v>
                </c:pt>
                <c:pt idx="2019">
                  <c:v>28.0</c:v>
                </c:pt>
                <c:pt idx="2020">
                  <c:v>-2.0</c:v>
                </c:pt>
                <c:pt idx="2021">
                  <c:v>149.0</c:v>
                </c:pt>
                <c:pt idx="2022">
                  <c:v>83.0</c:v>
                </c:pt>
                <c:pt idx="2023">
                  <c:v>50.0</c:v>
                </c:pt>
                <c:pt idx="2024">
                  <c:v>39.0</c:v>
                </c:pt>
                <c:pt idx="2025">
                  <c:v>35.0</c:v>
                </c:pt>
                <c:pt idx="2026">
                  <c:v>30.0</c:v>
                </c:pt>
                <c:pt idx="2027">
                  <c:v>-1.0</c:v>
                </c:pt>
                <c:pt idx="2028">
                  <c:v>71.0</c:v>
                </c:pt>
                <c:pt idx="2029">
                  <c:v>90.0</c:v>
                </c:pt>
                <c:pt idx="2030">
                  <c:v>-85.0</c:v>
                </c:pt>
                <c:pt idx="2031">
                  <c:v>4.0</c:v>
                </c:pt>
                <c:pt idx="2032">
                  <c:v>73.0</c:v>
                </c:pt>
                <c:pt idx="2033">
                  <c:v>-32.0</c:v>
                </c:pt>
                <c:pt idx="2034">
                  <c:v>13.0</c:v>
                </c:pt>
                <c:pt idx="2035">
                  <c:v>-145.0</c:v>
                </c:pt>
                <c:pt idx="2036">
                  <c:v>-27.0</c:v>
                </c:pt>
                <c:pt idx="2037">
                  <c:v>-34.0</c:v>
                </c:pt>
                <c:pt idx="2038">
                  <c:v>59.0</c:v>
                </c:pt>
                <c:pt idx="2039">
                  <c:v>-147.0</c:v>
                </c:pt>
                <c:pt idx="2040">
                  <c:v>-3.0</c:v>
                </c:pt>
                <c:pt idx="2041">
                  <c:v>27.0</c:v>
                </c:pt>
                <c:pt idx="2042">
                  <c:v>0.0</c:v>
                </c:pt>
                <c:pt idx="2043">
                  <c:v>24.0</c:v>
                </c:pt>
                <c:pt idx="2044">
                  <c:v>54.0</c:v>
                </c:pt>
                <c:pt idx="2045">
                  <c:v>12.0</c:v>
                </c:pt>
                <c:pt idx="2046">
                  <c:v>14.0</c:v>
                </c:pt>
                <c:pt idx="2047">
                  <c:v>72.0</c:v>
                </c:pt>
                <c:pt idx="2048">
                  <c:v>41.0</c:v>
                </c:pt>
                <c:pt idx="2049">
                  <c:v>64.0</c:v>
                </c:pt>
                <c:pt idx="2050">
                  <c:v>29.0</c:v>
                </c:pt>
                <c:pt idx="2051">
                  <c:v>-54.0</c:v>
                </c:pt>
                <c:pt idx="2052">
                  <c:v>205.0</c:v>
                </c:pt>
                <c:pt idx="2053">
                  <c:v>4.0</c:v>
                </c:pt>
                <c:pt idx="2054">
                  <c:v>-56.0</c:v>
                </c:pt>
                <c:pt idx="2055">
                  <c:v>-10.0</c:v>
                </c:pt>
                <c:pt idx="2056">
                  <c:v>31.0</c:v>
                </c:pt>
                <c:pt idx="2057">
                  <c:v>12.0</c:v>
                </c:pt>
                <c:pt idx="2058">
                  <c:v>-39.0</c:v>
                </c:pt>
                <c:pt idx="2059">
                  <c:v>8.0</c:v>
                </c:pt>
                <c:pt idx="2060">
                  <c:v>38.0</c:v>
                </c:pt>
                <c:pt idx="2061">
                  <c:v>-42.0</c:v>
                </c:pt>
                <c:pt idx="2062">
                  <c:v>25.0</c:v>
                </c:pt>
                <c:pt idx="2063">
                  <c:v>-32.0</c:v>
                </c:pt>
                <c:pt idx="2064">
                  <c:v>-22.0</c:v>
                </c:pt>
                <c:pt idx="2065">
                  <c:v>2.0</c:v>
                </c:pt>
                <c:pt idx="2066">
                  <c:v>16.0</c:v>
                </c:pt>
                <c:pt idx="2067">
                  <c:v>-65.0</c:v>
                </c:pt>
                <c:pt idx="2068">
                  <c:v>53.0</c:v>
                </c:pt>
                <c:pt idx="2069">
                  <c:v>-39.0</c:v>
                </c:pt>
                <c:pt idx="2070">
                  <c:v>17.0</c:v>
                </c:pt>
                <c:pt idx="2071">
                  <c:v>-31.0</c:v>
                </c:pt>
                <c:pt idx="2072">
                  <c:v>78.0</c:v>
                </c:pt>
                <c:pt idx="2073">
                  <c:v>-10.0</c:v>
                </c:pt>
                <c:pt idx="2074">
                  <c:v>41.0</c:v>
                </c:pt>
                <c:pt idx="2075">
                  <c:v>-49.0</c:v>
                </c:pt>
                <c:pt idx="2076">
                  <c:v>89.0</c:v>
                </c:pt>
                <c:pt idx="2077">
                  <c:v>-139.0</c:v>
                </c:pt>
                <c:pt idx="2078">
                  <c:v>78.0</c:v>
                </c:pt>
                <c:pt idx="2079">
                  <c:v>-32.0</c:v>
                </c:pt>
                <c:pt idx="2080">
                  <c:v>-58.0</c:v>
                </c:pt>
                <c:pt idx="2081">
                  <c:v>94.0</c:v>
                </c:pt>
                <c:pt idx="2082">
                  <c:v>-13.0</c:v>
                </c:pt>
                <c:pt idx="2083">
                  <c:v>10.0</c:v>
                </c:pt>
                <c:pt idx="2084">
                  <c:v>1.0</c:v>
                </c:pt>
                <c:pt idx="2085">
                  <c:v>92.0</c:v>
                </c:pt>
                <c:pt idx="2086">
                  <c:v>-36.0</c:v>
                </c:pt>
                <c:pt idx="2087">
                  <c:v>-44.0</c:v>
                </c:pt>
                <c:pt idx="2088">
                  <c:v>124.0</c:v>
                </c:pt>
                <c:pt idx="2089">
                  <c:v>-3.0</c:v>
                </c:pt>
                <c:pt idx="2090">
                  <c:v>-79.0</c:v>
                </c:pt>
                <c:pt idx="2091">
                  <c:v>-32.0</c:v>
                </c:pt>
                <c:pt idx="2092">
                  <c:v>47.0</c:v>
                </c:pt>
                <c:pt idx="2093">
                  <c:v>-51.0</c:v>
                </c:pt>
                <c:pt idx="2094">
                  <c:v>40.0</c:v>
                </c:pt>
                <c:pt idx="2095">
                  <c:v>112.0</c:v>
                </c:pt>
                <c:pt idx="2096">
                  <c:v>9.0</c:v>
                </c:pt>
                <c:pt idx="2097">
                  <c:v>-31.0</c:v>
                </c:pt>
                <c:pt idx="2098">
                  <c:v>105.0</c:v>
                </c:pt>
                <c:pt idx="2099">
                  <c:v>-73.0</c:v>
                </c:pt>
                <c:pt idx="2100">
                  <c:v>-41.0</c:v>
                </c:pt>
                <c:pt idx="2101">
                  <c:v>105.0</c:v>
                </c:pt>
                <c:pt idx="2102">
                  <c:v>-17.0</c:v>
                </c:pt>
                <c:pt idx="2103">
                  <c:v>-4.0</c:v>
                </c:pt>
                <c:pt idx="2104">
                  <c:v>-5.0</c:v>
                </c:pt>
                <c:pt idx="2105">
                  <c:v>74.0</c:v>
                </c:pt>
                <c:pt idx="2106">
                  <c:v>6.0</c:v>
                </c:pt>
                <c:pt idx="2107">
                  <c:v>43.0</c:v>
                </c:pt>
                <c:pt idx="2108">
                  <c:v>70.0</c:v>
                </c:pt>
                <c:pt idx="2109">
                  <c:v>45.0</c:v>
                </c:pt>
                <c:pt idx="2110">
                  <c:v>-102.0</c:v>
                </c:pt>
                <c:pt idx="2111">
                  <c:v>-102.0</c:v>
                </c:pt>
                <c:pt idx="2112">
                  <c:v>0.0</c:v>
                </c:pt>
                <c:pt idx="2113">
                  <c:v>127.0</c:v>
                </c:pt>
                <c:pt idx="2114">
                  <c:v>-14.0</c:v>
                </c:pt>
                <c:pt idx="2115">
                  <c:v>-81.0</c:v>
                </c:pt>
                <c:pt idx="2116">
                  <c:v>77.0</c:v>
                </c:pt>
                <c:pt idx="2117">
                  <c:v>-231.0</c:v>
                </c:pt>
                <c:pt idx="2118">
                  <c:v>10.0</c:v>
                </c:pt>
                <c:pt idx="2119">
                  <c:v>-15.0</c:v>
                </c:pt>
                <c:pt idx="2120">
                  <c:v>-66.0</c:v>
                </c:pt>
                <c:pt idx="2121">
                  <c:v>17.0</c:v>
                </c:pt>
                <c:pt idx="2122">
                  <c:v>-55.0</c:v>
                </c:pt>
                <c:pt idx="2123">
                  <c:v>-61.0</c:v>
                </c:pt>
                <c:pt idx="2124">
                  <c:v>19.0</c:v>
                </c:pt>
                <c:pt idx="2125">
                  <c:v>-46.0</c:v>
                </c:pt>
                <c:pt idx="2126">
                  <c:v>-23.0</c:v>
                </c:pt>
                <c:pt idx="2127">
                  <c:v>63.0</c:v>
                </c:pt>
                <c:pt idx="2128">
                  <c:v>0.0</c:v>
                </c:pt>
                <c:pt idx="2129">
                  <c:v>-78.0</c:v>
                </c:pt>
                <c:pt idx="2130">
                  <c:v>-43.0</c:v>
                </c:pt>
                <c:pt idx="2131">
                  <c:v>60.0</c:v>
                </c:pt>
                <c:pt idx="2132">
                  <c:v>-118.0</c:v>
                </c:pt>
                <c:pt idx="2133">
                  <c:v>-53.0</c:v>
                </c:pt>
                <c:pt idx="2134">
                  <c:v>-22.0</c:v>
                </c:pt>
                <c:pt idx="2135">
                  <c:v>22.0</c:v>
                </c:pt>
                <c:pt idx="2136">
                  <c:v>-27.0</c:v>
                </c:pt>
                <c:pt idx="2137">
                  <c:v>8.0</c:v>
                </c:pt>
                <c:pt idx="2138">
                  <c:v>-22.0</c:v>
                </c:pt>
                <c:pt idx="2139">
                  <c:v>-71.0</c:v>
                </c:pt>
                <c:pt idx="2140">
                  <c:v>15.0</c:v>
                </c:pt>
                <c:pt idx="2141">
                  <c:v>-12.0</c:v>
                </c:pt>
                <c:pt idx="2142">
                  <c:v>-43.0</c:v>
                </c:pt>
                <c:pt idx="2143">
                  <c:v>-13.0</c:v>
                </c:pt>
                <c:pt idx="2144">
                  <c:v>30.0</c:v>
                </c:pt>
                <c:pt idx="2145">
                  <c:v>45.0</c:v>
                </c:pt>
                <c:pt idx="2146">
                  <c:v>-5.0</c:v>
                </c:pt>
                <c:pt idx="2147">
                  <c:v>-88.0</c:v>
                </c:pt>
                <c:pt idx="2148">
                  <c:v>-23.0</c:v>
                </c:pt>
                <c:pt idx="2149">
                  <c:v>21.0</c:v>
                </c:pt>
                <c:pt idx="2150">
                  <c:v>-33.0</c:v>
                </c:pt>
                <c:pt idx="2151">
                  <c:v>-81.0</c:v>
                </c:pt>
                <c:pt idx="2152">
                  <c:v>0.0</c:v>
                </c:pt>
                <c:pt idx="2153">
                  <c:v>46.0</c:v>
                </c:pt>
                <c:pt idx="2154">
                  <c:v>-76.0</c:v>
                </c:pt>
                <c:pt idx="2155">
                  <c:v>-85.0</c:v>
                </c:pt>
                <c:pt idx="2156">
                  <c:v>-78.0</c:v>
                </c:pt>
                <c:pt idx="2157">
                  <c:v>-19.0</c:v>
                </c:pt>
                <c:pt idx="2158">
                  <c:v>-153.0</c:v>
                </c:pt>
                <c:pt idx="2159">
                  <c:v>-50.0</c:v>
                </c:pt>
                <c:pt idx="2160">
                  <c:v>-66.0</c:v>
                </c:pt>
                <c:pt idx="2161">
                  <c:v>-18.0</c:v>
                </c:pt>
                <c:pt idx="2162">
                  <c:v>-30.0</c:v>
                </c:pt>
                <c:pt idx="2163">
                  <c:v>34.0</c:v>
                </c:pt>
                <c:pt idx="2164">
                  <c:v>-74.0</c:v>
                </c:pt>
                <c:pt idx="2165">
                  <c:v>-32.0</c:v>
                </c:pt>
                <c:pt idx="2166">
                  <c:v>13.0</c:v>
                </c:pt>
                <c:pt idx="2167">
                  <c:v>44.0</c:v>
                </c:pt>
                <c:pt idx="2168">
                  <c:v>6.0</c:v>
                </c:pt>
                <c:pt idx="2169">
                  <c:v>-10.0</c:v>
                </c:pt>
                <c:pt idx="2170">
                  <c:v>-74.0</c:v>
                </c:pt>
                <c:pt idx="2171">
                  <c:v>-23.0</c:v>
                </c:pt>
                <c:pt idx="2172">
                  <c:v>-18.0</c:v>
                </c:pt>
                <c:pt idx="2173">
                  <c:v>-69.0</c:v>
                </c:pt>
                <c:pt idx="2174">
                  <c:v>-84.0</c:v>
                </c:pt>
                <c:pt idx="2175">
                  <c:v>-36.0</c:v>
                </c:pt>
                <c:pt idx="2176">
                  <c:v>107.0</c:v>
                </c:pt>
                <c:pt idx="2177">
                  <c:v>-12.0</c:v>
                </c:pt>
                <c:pt idx="2178">
                  <c:v>-10.0</c:v>
                </c:pt>
                <c:pt idx="2179">
                  <c:v>-85.0</c:v>
                </c:pt>
                <c:pt idx="2180">
                  <c:v>28.0</c:v>
                </c:pt>
                <c:pt idx="2181">
                  <c:v>19.0</c:v>
                </c:pt>
                <c:pt idx="2182">
                  <c:v>-57.0</c:v>
                </c:pt>
                <c:pt idx="2183">
                  <c:v>-109.0</c:v>
                </c:pt>
                <c:pt idx="2184">
                  <c:v>-4.0</c:v>
                </c:pt>
                <c:pt idx="2185">
                  <c:v>-62.0</c:v>
                </c:pt>
                <c:pt idx="2186">
                  <c:v>-55.0</c:v>
                </c:pt>
                <c:pt idx="2187">
                  <c:v>-51.0</c:v>
                </c:pt>
                <c:pt idx="2188">
                  <c:v>-28.0</c:v>
                </c:pt>
                <c:pt idx="2189">
                  <c:v>-60.0</c:v>
                </c:pt>
                <c:pt idx="2190">
                  <c:v>-9.0</c:v>
                </c:pt>
                <c:pt idx="2191">
                  <c:v>77.0</c:v>
                </c:pt>
                <c:pt idx="2192">
                  <c:v>-10.0</c:v>
                </c:pt>
                <c:pt idx="2193">
                  <c:v>-9.0</c:v>
                </c:pt>
                <c:pt idx="2194">
                  <c:v>23.0</c:v>
                </c:pt>
                <c:pt idx="2195">
                  <c:v>-107.0</c:v>
                </c:pt>
                <c:pt idx="2196">
                  <c:v>-22.0</c:v>
                </c:pt>
                <c:pt idx="2197">
                  <c:v>48.0</c:v>
                </c:pt>
                <c:pt idx="2198">
                  <c:v>7.0</c:v>
                </c:pt>
                <c:pt idx="2199">
                  <c:v>-92.0</c:v>
                </c:pt>
                <c:pt idx="2200">
                  <c:v>-61.0</c:v>
                </c:pt>
                <c:pt idx="2201">
                  <c:v>-67.0</c:v>
                </c:pt>
                <c:pt idx="2202">
                  <c:v>-7.0</c:v>
                </c:pt>
                <c:pt idx="2203">
                  <c:v>-146.0</c:v>
                </c:pt>
                <c:pt idx="2204">
                  <c:v>-169.0</c:v>
                </c:pt>
                <c:pt idx="2205">
                  <c:v>-43.0</c:v>
                </c:pt>
                <c:pt idx="2206">
                  <c:v>-88.0</c:v>
                </c:pt>
                <c:pt idx="2207">
                  <c:v>-51.0</c:v>
                </c:pt>
                <c:pt idx="2208">
                  <c:v>-70.0</c:v>
                </c:pt>
                <c:pt idx="2209">
                  <c:v>8.0</c:v>
                </c:pt>
                <c:pt idx="2210">
                  <c:v>-48.0</c:v>
                </c:pt>
                <c:pt idx="2211">
                  <c:v>-172.0</c:v>
                </c:pt>
                <c:pt idx="2212">
                  <c:v>-59.0</c:v>
                </c:pt>
                <c:pt idx="2213">
                  <c:v>-64.0</c:v>
                </c:pt>
                <c:pt idx="2214">
                  <c:v>-92.0</c:v>
                </c:pt>
                <c:pt idx="2215">
                  <c:v>-40.0</c:v>
                </c:pt>
                <c:pt idx="2216">
                  <c:v>-20.0</c:v>
                </c:pt>
                <c:pt idx="2217">
                  <c:v>-44.0</c:v>
                </c:pt>
                <c:pt idx="2218">
                  <c:v>-35.0</c:v>
                </c:pt>
                <c:pt idx="2219">
                  <c:v>-33.0</c:v>
                </c:pt>
                <c:pt idx="2220">
                  <c:v>-102.0</c:v>
                </c:pt>
                <c:pt idx="2221">
                  <c:v>-8.0</c:v>
                </c:pt>
                <c:pt idx="2222">
                  <c:v>-43.0</c:v>
                </c:pt>
                <c:pt idx="2223">
                  <c:v>71.0</c:v>
                </c:pt>
                <c:pt idx="2224">
                  <c:v>-57.0</c:v>
                </c:pt>
                <c:pt idx="2225">
                  <c:v>-42.0</c:v>
                </c:pt>
                <c:pt idx="2226">
                  <c:v>-46.0</c:v>
                </c:pt>
                <c:pt idx="2227">
                  <c:v>32.0</c:v>
                </c:pt>
                <c:pt idx="2228">
                  <c:v>-119.0</c:v>
                </c:pt>
                <c:pt idx="2229">
                  <c:v>-31.0</c:v>
                </c:pt>
                <c:pt idx="2230">
                  <c:v>-166.0</c:v>
                </c:pt>
                <c:pt idx="2231">
                  <c:v>6.0</c:v>
                </c:pt>
                <c:pt idx="2232">
                  <c:v>-46.0</c:v>
                </c:pt>
                <c:pt idx="2233">
                  <c:v>-58.0</c:v>
                </c:pt>
                <c:pt idx="2234">
                  <c:v>-62.0</c:v>
                </c:pt>
                <c:pt idx="2235">
                  <c:v>-1.0</c:v>
                </c:pt>
                <c:pt idx="2236">
                  <c:v>-69.0</c:v>
                </c:pt>
                <c:pt idx="2237">
                  <c:v>-12.0</c:v>
                </c:pt>
                <c:pt idx="2238">
                  <c:v>23.0</c:v>
                </c:pt>
                <c:pt idx="2239">
                  <c:v>-3.0</c:v>
                </c:pt>
                <c:pt idx="2240">
                  <c:v>-16.0</c:v>
                </c:pt>
                <c:pt idx="2241">
                  <c:v>23.0</c:v>
                </c:pt>
                <c:pt idx="2242">
                  <c:v>-100.0</c:v>
                </c:pt>
                <c:pt idx="2243">
                  <c:v>-90.0</c:v>
                </c:pt>
                <c:pt idx="2244">
                  <c:v>-128.0</c:v>
                </c:pt>
                <c:pt idx="2245">
                  <c:v>-100.0</c:v>
                </c:pt>
                <c:pt idx="2246">
                  <c:v>-65.0</c:v>
                </c:pt>
                <c:pt idx="2247">
                  <c:v>-70.0</c:v>
                </c:pt>
                <c:pt idx="2248">
                  <c:v>-20.0</c:v>
                </c:pt>
                <c:pt idx="2249">
                  <c:v>0.0</c:v>
                </c:pt>
                <c:pt idx="2250">
                  <c:v>-13.0</c:v>
                </c:pt>
                <c:pt idx="2251">
                  <c:v>-125.0</c:v>
                </c:pt>
                <c:pt idx="2252">
                  <c:v>-55.0</c:v>
                </c:pt>
                <c:pt idx="2253">
                  <c:v>9.0</c:v>
                </c:pt>
                <c:pt idx="2254">
                  <c:v>-35.0</c:v>
                </c:pt>
                <c:pt idx="2255">
                  <c:v>43.0</c:v>
                </c:pt>
                <c:pt idx="2256">
                  <c:v>-101.0</c:v>
                </c:pt>
                <c:pt idx="2257">
                  <c:v>-5.0</c:v>
                </c:pt>
                <c:pt idx="2258">
                  <c:v>-36.0</c:v>
                </c:pt>
                <c:pt idx="2259">
                  <c:v>-71.0</c:v>
                </c:pt>
                <c:pt idx="2260">
                  <c:v>-74.0</c:v>
                </c:pt>
                <c:pt idx="2261">
                  <c:v>-71.0</c:v>
                </c:pt>
                <c:pt idx="2262">
                  <c:v>-84.0</c:v>
                </c:pt>
                <c:pt idx="2263">
                  <c:v>-21.0</c:v>
                </c:pt>
                <c:pt idx="2264">
                  <c:v>-5.0</c:v>
                </c:pt>
                <c:pt idx="2265">
                  <c:v>16.0</c:v>
                </c:pt>
                <c:pt idx="2266">
                  <c:v>-183.0</c:v>
                </c:pt>
                <c:pt idx="2267">
                  <c:v>-32.0</c:v>
                </c:pt>
                <c:pt idx="2268">
                  <c:v>-146.0</c:v>
                </c:pt>
                <c:pt idx="2269">
                  <c:v>-57.0</c:v>
                </c:pt>
                <c:pt idx="2270">
                  <c:v>-90.0</c:v>
                </c:pt>
                <c:pt idx="2271">
                  <c:v>-55.0</c:v>
                </c:pt>
                <c:pt idx="2272">
                  <c:v>-142.0</c:v>
                </c:pt>
                <c:pt idx="2273">
                  <c:v>-112.0</c:v>
                </c:pt>
                <c:pt idx="2274">
                  <c:v>-57.0</c:v>
                </c:pt>
                <c:pt idx="2275">
                  <c:v>-76.0</c:v>
                </c:pt>
                <c:pt idx="2276">
                  <c:v>-57.0</c:v>
                </c:pt>
                <c:pt idx="2277">
                  <c:v>-69.0</c:v>
                </c:pt>
                <c:pt idx="2278">
                  <c:v>6.0</c:v>
                </c:pt>
                <c:pt idx="2279">
                  <c:v>-131.0</c:v>
                </c:pt>
                <c:pt idx="2280">
                  <c:v>10.0</c:v>
                </c:pt>
                <c:pt idx="2281">
                  <c:v>-5.0</c:v>
                </c:pt>
                <c:pt idx="2282">
                  <c:v>15.0</c:v>
                </c:pt>
                <c:pt idx="2283">
                  <c:v>-157.0</c:v>
                </c:pt>
                <c:pt idx="2284">
                  <c:v>-105.0</c:v>
                </c:pt>
                <c:pt idx="2285">
                  <c:v>-17.0</c:v>
                </c:pt>
                <c:pt idx="2286">
                  <c:v>-44.0</c:v>
                </c:pt>
                <c:pt idx="2287">
                  <c:v>26.0</c:v>
                </c:pt>
                <c:pt idx="2288">
                  <c:v>85.0</c:v>
                </c:pt>
                <c:pt idx="2289">
                  <c:v>77.0</c:v>
                </c:pt>
                <c:pt idx="2290">
                  <c:v>-50.0</c:v>
                </c:pt>
                <c:pt idx="2291">
                  <c:v>-52.0</c:v>
                </c:pt>
                <c:pt idx="2292">
                  <c:v>24.0</c:v>
                </c:pt>
                <c:pt idx="2293">
                  <c:v>-56.0</c:v>
                </c:pt>
                <c:pt idx="2294">
                  <c:v>-5.0</c:v>
                </c:pt>
                <c:pt idx="2295">
                  <c:v>34.0</c:v>
                </c:pt>
                <c:pt idx="2296">
                  <c:v>-115.0</c:v>
                </c:pt>
                <c:pt idx="2297">
                  <c:v>-111.0</c:v>
                </c:pt>
                <c:pt idx="2298">
                  <c:v>-12.0</c:v>
                </c:pt>
                <c:pt idx="2299">
                  <c:v>-50.0</c:v>
                </c:pt>
                <c:pt idx="2300">
                  <c:v>-206.0</c:v>
                </c:pt>
                <c:pt idx="2301">
                  <c:v>-47.0</c:v>
                </c:pt>
                <c:pt idx="2302">
                  <c:v>-31.0</c:v>
                </c:pt>
                <c:pt idx="2303">
                  <c:v>-32.0</c:v>
                </c:pt>
                <c:pt idx="2304">
                  <c:v>-30.0</c:v>
                </c:pt>
                <c:pt idx="2305">
                  <c:v>-100.0</c:v>
                </c:pt>
                <c:pt idx="2306">
                  <c:v>-156.0</c:v>
                </c:pt>
                <c:pt idx="2307">
                  <c:v>-45.0</c:v>
                </c:pt>
                <c:pt idx="2308">
                  <c:v>-160.0</c:v>
                </c:pt>
                <c:pt idx="2309">
                  <c:v>-30.0</c:v>
                </c:pt>
                <c:pt idx="2310">
                  <c:v>-52.0</c:v>
                </c:pt>
                <c:pt idx="2311">
                  <c:v>-60.0</c:v>
                </c:pt>
                <c:pt idx="2312">
                  <c:v>-135.0</c:v>
                </c:pt>
                <c:pt idx="2313">
                  <c:v>-2.0</c:v>
                </c:pt>
                <c:pt idx="2314">
                  <c:v>-119.0</c:v>
                </c:pt>
                <c:pt idx="2315">
                  <c:v>58.0</c:v>
                </c:pt>
                <c:pt idx="2316">
                  <c:v>61.0</c:v>
                </c:pt>
                <c:pt idx="2317">
                  <c:v>-61.0</c:v>
                </c:pt>
                <c:pt idx="2318">
                  <c:v>-23.0</c:v>
                </c:pt>
                <c:pt idx="2319">
                  <c:v>-109.0</c:v>
                </c:pt>
                <c:pt idx="2320">
                  <c:v>-87.0</c:v>
                </c:pt>
                <c:pt idx="2321">
                  <c:v>-105.0</c:v>
                </c:pt>
                <c:pt idx="2322">
                  <c:v>-114.0</c:v>
                </c:pt>
                <c:pt idx="2323">
                  <c:v>-24.0</c:v>
                </c:pt>
                <c:pt idx="2324">
                  <c:v>-130.0</c:v>
                </c:pt>
                <c:pt idx="2325">
                  <c:v>-68.0</c:v>
                </c:pt>
                <c:pt idx="2326">
                  <c:v>-53.0</c:v>
                </c:pt>
                <c:pt idx="2327">
                  <c:v>-47.0</c:v>
                </c:pt>
                <c:pt idx="2328">
                  <c:v>-45.0</c:v>
                </c:pt>
                <c:pt idx="2329">
                  <c:v>-3.0</c:v>
                </c:pt>
                <c:pt idx="2330">
                  <c:v>-70.0</c:v>
                </c:pt>
                <c:pt idx="2331">
                  <c:v>-149.0</c:v>
                </c:pt>
                <c:pt idx="2332">
                  <c:v>37.0</c:v>
                </c:pt>
                <c:pt idx="2333">
                  <c:v>-84.0</c:v>
                </c:pt>
                <c:pt idx="2334">
                  <c:v>-95.0</c:v>
                </c:pt>
                <c:pt idx="2335">
                  <c:v>-150.0</c:v>
                </c:pt>
                <c:pt idx="2336">
                  <c:v>-28.0</c:v>
                </c:pt>
                <c:pt idx="2337">
                  <c:v>-155.0</c:v>
                </c:pt>
                <c:pt idx="2338">
                  <c:v>-91.0</c:v>
                </c:pt>
                <c:pt idx="2339">
                  <c:v>-68.0</c:v>
                </c:pt>
                <c:pt idx="2340">
                  <c:v>-50.0</c:v>
                </c:pt>
                <c:pt idx="2341">
                  <c:v>-59.0</c:v>
                </c:pt>
                <c:pt idx="2342">
                  <c:v>-21.0</c:v>
                </c:pt>
                <c:pt idx="2343">
                  <c:v>-127.0</c:v>
                </c:pt>
                <c:pt idx="2344">
                  <c:v>-58.0</c:v>
                </c:pt>
                <c:pt idx="2345">
                  <c:v>-37.0</c:v>
                </c:pt>
                <c:pt idx="2346">
                  <c:v>-36.0</c:v>
                </c:pt>
                <c:pt idx="2347">
                  <c:v>-179.0</c:v>
                </c:pt>
                <c:pt idx="2348">
                  <c:v>-55.0</c:v>
                </c:pt>
                <c:pt idx="2349">
                  <c:v>28.0</c:v>
                </c:pt>
                <c:pt idx="2350">
                  <c:v>-104.0</c:v>
                </c:pt>
                <c:pt idx="2351">
                  <c:v>-44.0</c:v>
                </c:pt>
                <c:pt idx="2352">
                  <c:v>-104.0</c:v>
                </c:pt>
                <c:pt idx="2353">
                  <c:v>-64.0</c:v>
                </c:pt>
                <c:pt idx="2354">
                  <c:v>76.0</c:v>
                </c:pt>
                <c:pt idx="2355">
                  <c:v>-123.0</c:v>
                </c:pt>
                <c:pt idx="2356">
                  <c:v>-36.0</c:v>
                </c:pt>
                <c:pt idx="2357">
                  <c:v>-44.0</c:v>
                </c:pt>
                <c:pt idx="2358">
                  <c:v>-56.0</c:v>
                </c:pt>
                <c:pt idx="2359">
                  <c:v>-104.0</c:v>
                </c:pt>
                <c:pt idx="2360">
                  <c:v>-222.0</c:v>
                </c:pt>
                <c:pt idx="2361">
                  <c:v>-150.0</c:v>
                </c:pt>
                <c:pt idx="2362">
                  <c:v>-94.0</c:v>
                </c:pt>
                <c:pt idx="2363">
                  <c:v>-53.0</c:v>
                </c:pt>
                <c:pt idx="2364">
                  <c:v>-89.0</c:v>
                </c:pt>
                <c:pt idx="2365">
                  <c:v>-72.0</c:v>
                </c:pt>
                <c:pt idx="2366">
                  <c:v>0.0</c:v>
                </c:pt>
                <c:pt idx="2367">
                  <c:v>-34.0</c:v>
                </c:pt>
                <c:pt idx="2368">
                  <c:v>-131.0</c:v>
                </c:pt>
                <c:pt idx="2369">
                  <c:v>-217.0</c:v>
                </c:pt>
                <c:pt idx="2370">
                  <c:v>-82.0</c:v>
                </c:pt>
                <c:pt idx="2371">
                  <c:v>-89.0</c:v>
                </c:pt>
                <c:pt idx="2372">
                  <c:v>-149.0</c:v>
                </c:pt>
                <c:pt idx="2373">
                  <c:v>-68.0</c:v>
                </c:pt>
                <c:pt idx="2374">
                  <c:v>-100.0</c:v>
                </c:pt>
                <c:pt idx="2375">
                  <c:v>-62.0</c:v>
                </c:pt>
                <c:pt idx="2376">
                  <c:v>-79.0</c:v>
                </c:pt>
                <c:pt idx="2377">
                  <c:v>-100.0</c:v>
                </c:pt>
                <c:pt idx="2378">
                  <c:v>-115.0</c:v>
                </c:pt>
                <c:pt idx="2379">
                  <c:v>-82.0</c:v>
                </c:pt>
                <c:pt idx="2380">
                  <c:v>-95.0</c:v>
                </c:pt>
                <c:pt idx="2381">
                  <c:v>-79.0</c:v>
                </c:pt>
                <c:pt idx="2382">
                  <c:v>-153.0</c:v>
                </c:pt>
                <c:pt idx="2383">
                  <c:v>-127.0</c:v>
                </c:pt>
                <c:pt idx="2384">
                  <c:v>-99.0</c:v>
                </c:pt>
                <c:pt idx="2385">
                  <c:v>-197.0</c:v>
                </c:pt>
                <c:pt idx="2386">
                  <c:v>-170.0</c:v>
                </c:pt>
                <c:pt idx="2387">
                  <c:v>-91.0</c:v>
                </c:pt>
                <c:pt idx="2388">
                  <c:v>-100.0</c:v>
                </c:pt>
                <c:pt idx="2389">
                  <c:v>-124.0</c:v>
                </c:pt>
                <c:pt idx="2390">
                  <c:v>-106.0</c:v>
                </c:pt>
                <c:pt idx="2391">
                  <c:v>-144.0</c:v>
                </c:pt>
                <c:pt idx="2392">
                  <c:v>-141.0</c:v>
                </c:pt>
                <c:pt idx="2393">
                  <c:v>-109.0</c:v>
                </c:pt>
                <c:pt idx="2394">
                  <c:v>-104.0</c:v>
                </c:pt>
                <c:pt idx="2395">
                  <c:v>-33.0</c:v>
                </c:pt>
                <c:pt idx="2396">
                  <c:v>-88.0</c:v>
                </c:pt>
                <c:pt idx="2397">
                  <c:v>-84.0</c:v>
                </c:pt>
                <c:pt idx="2398">
                  <c:v>-101.0</c:v>
                </c:pt>
                <c:pt idx="2399">
                  <c:v>-193.0</c:v>
                </c:pt>
                <c:pt idx="2400">
                  <c:v>-22.0</c:v>
                </c:pt>
                <c:pt idx="2401">
                  <c:v>-115.0</c:v>
                </c:pt>
                <c:pt idx="2402">
                  <c:v>-30.0</c:v>
                </c:pt>
                <c:pt idx="2403">
                  <c:v>15.0</c:v>
                </c:pt>
                <c:pt idx="2404">
                  <c:v>-70.0</c:v>
                </c:pt>
                <c:pt idx="2405">
                  <c:v>-164.0</c:v>
                </c:pt>
                <c:pt idx="2406">
                  <c:v>-79.0</c:v>
                </c:pt>
                <c:pt idx="2407">
                  <c:v>-104.0</c:v>
                </c:pt>
                <c:pt idx="2408">
                  <c:v>-109.0</c:v>
                </c:pt>
                <c:pt idx="2409">
                  <c:v>-148.0</c:v>
                </c:pt>
                <c:pt idx="2410">
                  <c:v>-110.0</c:v>
                </c:pt>
                <c:pt idx="2411">
                  <c:v>-157.0</c:v>
                </c:pt>
                <c:pt idx="2412">
                  <c:v>-47.0</c:v>
                </c:pt>
                <c:pt idx="2413">
                  <c:v>-95.0</c:v>
                </c:pt>
                <c:pt idx="2414">
                  <c:v>-175.0</c:v>
                </c:pt>
                <c:pt idx="2415">
                  <c:v>-170.0</c:v>
                </c:pt>
                <c:pt idx="2416">
                  <c:v>-143.0</c:v>
                </c:pt>
                <c:pt idx="2417">
                  <c:v>-80.0</c:v>
                </c:pt>
                <c:pt idx="2418">
                  <c:v>-128.0</c:v>
                </c:pt>
                <c:pt idx="2419">
                  <c:v>-112.0</c:v>
                </c:pt>
                <c:pt idx="2420">
                  <c:v>-63.0</c:v>
                </c:pt>
                <c:pt idx="2421">
                  <c:v>-32.0</c:v>
                </c:pt>
                <c:pt idx="2422">
                  <c:v>-87.0</c:v>
                </c:pt>
                <c:pt idx="2423">
                  <c:v>-111.0</c:v>
                </c:pt>
                <c:pt idx="2424">
                  <c:v>-105.0</c:v>
                </c:pt>
                <c:pt idx="2425">
                  <c:v>-62.0</c:v>
                </c:pt>
                <c:pt idx="2426">
                  <c:v>-58.0</c:v>
                </c:pt>
                <c:pt idx="2427">
                  <c:v>-123.0</c:v>
                </c:pt>
                <c:pt idx="2428">
                  <c:v>-74.0</c:v>
                </c:pt>
                <c:pt idx="2429">
                  <c:v>-141.0</c:v>
                </c:pt>
                <c:pt idx="2430">
                  <c:v>-172.0</c:v>
                </c:pt>
                <c:pt idx="2431">
                  <c:v>-119.0</c:v>
                </c:pt>
                <c:pt idx="2432">
                  <c:v>-130.0</c:v>
                </c:pt>
                <c:pt idx="2433">
                  <c:v>-133.0</c:v>
                </c:pt>
                <c:pt idx="2434">
                  <c:v>-106.0</c:v>
                </c:pt>
                <c:pt idx="2435">
                  <c:v>-155.0</c:v>
                </c:pt>
                <c:pt idx="2436">
                  <c:v>-123.0</c:v>
                </c:pt>
                <c:pt idx="2437">
                  <c:v>-101.0</c:v>
                </c:pt>
                <c:pt idx="2438">
                  <c:v>-105.0</c:v>
                </c:pt>
                <c:pt idx="2439">
                  <c:v>-97.0</c:v>
                </c:pt>
                <c:pt idx="2440">
                  <c:v>-173.0</c:v>
                </c:pt>
                <c:pt idx="2441">
                  <c:v>-105.0</c:v>
                </c:pt>
                <c:pt idx="2442">
                  <c:v>-52.0</c:v>
                </c:pt>
                <c:pt idx="2443">
                  <c:v>-196.0</c:v>
                </c:pt>
                <c:pt idx="2444">
                  <c:v>-68.0</c:v>
                </c:pt>
                <c:pt idx="2445">
                  <c:v>-111.0</c:v>
                </c:pt>
                <c:pt idx="2446">
                  <c:v>9.0</c:v>
                </c:pt>
                <c:pt idx="2447">
                  <c:v>-123.0</c:v>
                </c:pt>
                <c:pt idx="2448">
                  <c:v>-80.0</c:v>
                </c:pt>
                <c:pt idx="2449">
                  <c:v>-253.0</c:v>
                </c:pt>
                <c:pt idx="2450">
                  <c:v>-175.0</c:v>
                </c:pt>
                <c:pt idx="2451">
                  <c:v>25.0</c:v>
                </c:pt>
                <c:pt idx="2452">
                  <c:v>-162.0</c:v>
                </c:pt>
                <c:pt idx="2453">
                  <c:v>-164.0</c:v>
                </c:pt>
                <c:pt idx="2454">
                  <c:v>-83.0</c:v>
                </c:pt>
                <c:pt idx="2455">
                  <c:v>-96.0</c:v>
                </c:pt>
                <c:pt idx="2456">
                  <c:v>-234.0</c:v>
                </c:pt>
                <c:pt idx="2457">
                  <c:v>-119.0</c:v>
                </c:pt>
                <c:pt idx="2458">
                  <c:v>-190.0</c:v>
                </c:pt>
                <c:pt idx="2459">
                  <c:v>-82.0</c:v>
                </c:pt>
                <c:pt idx="2460">
                  <c:v>-58.0</c:v>
                </c:pt>
                <c:pt idx="2461">
                  <c:v>-129.0</c:v>
                </c:pt>
                <c:pt idx="2462">
                  <c:v>-148.0</c:v>
                </c:pt>
                <c:pt idx="2463">
                  <c:v>-139.0</c:v>
                </c:pt>
                <c:pt idx="2464">
                  <c:v>-39.0</c:v>
                </c:pt>
                <c:pt idx="2465">
                  <c:v>-151.0</c:v>
                </c:pt>
                <c:pt idx="2466">
                  <c:v>-144.0</c:v>
                </c:pt>
                <c:pt idx="2467">
                  <c:v>-187.0</c:v>
                </c:pt>
                <c:pt idx="2468">
                  <c:v>-181.0</c:v>
                </c:pt>
                <c:pt idx="2469">
                  <c:v>-123.0</c:v>
                </c:pt>
                <c:pt idx="2470">
                  <c:v>-221.0</c:v>
                </c:pt>
                <c:pt idx="2471">
                  <c:v>-175.0</c:v>
                </c:pt>
                <c:pt idx="2472">
                  <c:v>-138.0</c:v>
                </c:pt>
                <c:pt idx="2473">
                  <c:v>-100.0</c:v>
                </c:pt>
                <c:pt idx="2474">
                  <c:v>-170.0</c:v>
                </c:pt>
                <c:pt idx="2475">
                  <c:v>-72.0</c:v>
                </c:pt>
                <c:pt idx="2476">
                  <c:v>-85.0</c:v>
                </c:pt>
                <c:pt idx="2477">
                  <c:v>-186.0</c:v>
                </c:pt>
                <c:pt idx="2478">
                  <c:v>-171.0</c:v>
                </c:pt>
                <c:pt idx="2479">
                  <c:v>-178.0</c:v>
                </c:pt>
                <c:pt idx="2480">
                  <c:v>-89.0</c:v>
                </c:pt>
                <c:pt idx="2481">
                  <c:v>-218.0</c:v>
                </c:pt>
                <c:pt idx="2482">
                  <c:v>-156.0</c:v>
                </c:pt>
                <c:pt idx="2483">
                  <c:v>-74.0</c:v>
                </c:pt>
                <c:pt idx="2484">
                  <c:v>-150.0</c:v>
                </c:pt>
                <c:pt idx="2485">
                  <c:v>-241.0</c:v>
                </c:pt>
                <c:pt idx="2486">
                  <c:v>-166.0</c:v>
                </c:pt>
                <c:pt idx="2487">
                  <c:v>-175.0</c:v>
                </c:pt>
                <c:pt idx="2488">
                  <c:v>-196.0</c:v>
                </c:pt>
                <c:pt idx="2489">
                  <c:v>-191.0</c:v>
                </c:pt>
                <c:pt idx="2490">
                  <c:v>-208.0</c:v>
                </c:pt>
                <c:pt idx="2491">
                  <c:v>-296.0</c:v>
                </c:pt>
                <c:pt idx="2492">
                  <c:v>-81.0</c:v>
                </c:pt>
                <c:pt idx="2493">
                  <c:v>-118.0</c:v>
                </c:pt>
                <c:pt idx="2494">
                  <c:v>-171.0</c:v>
                </c:pt>
                <c:pt idx="2495">
                  <c:v>-52.0</c:v>
                </c:pt>
                <c:pt idx="2496">
                  <c:v>-143.0</c:v>
                </c:pt>
                <c:pt idx="2497">
                  <c:v>-217.0</c:v>
                </c:pt>
                <c:pt idx="2498">
                  <c:v>-132.0</c:v>
                </c:pt>
                <c:pt idx="2499">
                  <c:v>-210.0</c:v>
                </c:pt>
                <c:pt idx="2500">
                  <c:v>-153.0</c:v>
                </c:pt>
                <c:pt idx="2501">
                  <c:v>-214.0</c:v>
                </c:pt>
                <c:pt idx="2502">
                  <c:v>-115.0</c:v>
                </c:pt>
                <c:pt idx="2503">
                  <c:v>-156.0</c:v>
                </c:pt>
                <c:pt idx="2504">
                  <c:v>-105.0</c:v>
                </c:pt>
                <c:pt idx="2505">
                  <c:v>-240.0</c:v>
                </c:pt>
                <c:pt idx="2506">
                  <c:v>-212.0</c:v>
                </c:pt>
                <c:pt idx="2507">
                  <c:v>-173.0</c:v>
                </c:pt>
                <c:pt idx="2508">
                  <c:v>-189.0</c:v>
                </c:pt>
                <c:pt idx="2509">
                  <c:v>-111.0</c:v>
                </c:pt>
                <c:pt idx="2510">
                  <c:v>-167.0</c:v>
                </c:pt>
                <c:pt idx="2511">
                  <c:v>-138.0</c:v>
                </c:pt>
                <c:pt idx="2512">
                  <c:v>-174.0</c:v>
                </c:pt>
                <c:pt idx="2513">
                  <c:v>-153.0</c:v>
                </c:pt>
                <c:pt idx="2514">
                  <c:v>-116.0</c:v>
                </c:pt>
                <c:pt idx="2515">
                  <c:v>-214.0</c:v>
                </c:pt>
                <c:pt idx="2516">
                  <c:v>-106.0</c:v>
                </c:pt>
                <c:pt idx="2517">
                  <c:v>-279.0</c:v>
                </c:pt>
                <c:pt idx="2518">
                  <c:v>-232.0</c:v>
                </c:pt>
                <c:pt idx="2519">
                  <c:v>-165.0</c:v>
                </c:pt>
                <c:pt idx="2520">
                  <c:v>-195.0</c:v>
                </c:pt>
                <c:pt idx="2521">
                  <c:v>-193.0</c:v>
                </c:pt>
                <c:pt idx="2522">
                  <c:v>-149.0</c:v>
                </c:pt>
                <c:pt idx="2523">
                  <c:v>-135.0</c:v>
                </c:pt>
                <c:pt idx="2524">
                  <c:v>-208.0</c:v>
                </c:pt>
                <c:pt idx="2525">
                  <c:v>-215.0</c:v>
                </c:pt>
                <c:pt idx="2526">
                  <c:v>-116.0</c:v>
                </c:pt>
                <c:pt idx="2527">
                  <c:v>-130.0</c:v>
                </c:pt>
                <c:pt idx="2528">
                  <c:v>-209.0</c:v>
                </c:pt>
                <c:pt idx="2529">
                  <c:v>-183.0</c:v>
                </c:pt>
                <c:pt idx="2530">
                  <c:v>-146.0</c:v>
                </c:pt>
                <c:pt idx="2531">
                  <c:v>-129.0</c:v>
                </c:pt>
                <c:pt idx="2532">
                  <c:v>-235.0</c:v>
                </c:pt>
                <c:pt idx="2533">
                  <c:v>-189.0</c:v>
                </c:pt>
                <c:pt idx="2534">
                  <c:v>-220.0</c:v>
                </c:pt>
                <c:pt idx="2535">
                  <c:v>-180.0</c:v>
                </c:pt>
                <c:pt idx="2536">
                  <c:v>-248.0</c:v>
                </c:pt>
                <c:pt idx="2537">
                  <c:v>-125.0</c:v>
                </c:pt>
                <c:pt idx="2538">
                  <c:v>-184.0</c:v>
                </c:pt>
                <c:pt idx="2539">
                  <c:v>-150.0</c:v>
                </c:pt>
                <c:pt idx="2540">
                  <c:v>-202.0</c:v>
                </c:pt>
                <c:pt idx="2541">
                  <c:v>-216.0</c:v>
                </c:pt>
                <c:pt idx="2542">
                  <c:v>-151.0</c:v>
                </c:pt>
                <c:pt idx="2543">
                  <c:v>-163.0</c:v>
                </c:pt>
                <c:pt idx="2544">
                  <c:v>-315.0</c:v>
                </c:pt>
                <c:pt idx="2545">
                  <c:v>-187.0</c:v>
                </c:pt>
                <c:pt idx="2546">
                  <c:v>-221.0</c:v>
                </c:pt>
                <c:pt idx="2547">
                  <c:v>-131.0</c:v>
                </c:pt>
                <c:pt idx="2548">
                  <c:v>-212.0</c:v>
                </c:pt>
                <c:pt idx="2549">
                  <c:v>-140.0</c:v>
                </c:pt>
                <c:pt idx="2550">
                  <c:v>-279.0</c:v>
                </c:pt>
                <c:pt idx="2551">
                  <c:v>-241.0</c:v>
                </c:pt>
                <c:pt idx="2552">
                  <c:v>-152.0</c:v>
                </c:pt>
                <c:pt idx="2553">
                  <c:v>-140.0</c:v>
                </c:pt>
                <c:pt idx="2554">
                  <c:v>-172.0</c:v>
                </c:pt>
                <c:pt idx="2555">
                  <c:v>-196.0</c:v>
                </c:pt>
                <c:pt idx="2556">
                  <c:v>-205.0</c:v>
                </c:pt>
                <c:pt idx="2557">
                  <c:v>-108.0</c:v>
                </c:pt>
                <c:pt idx="2558">
                  <c:v>-281.0</c:v>
                </c:pt>
                <c:pt idx="2559">
                  <c:v>-118.0</c:v>
                </c:pt>
                <c:pt idx="2560">
                  <c:v>-283.0</c:v>
                </c:pt>
                <c:pt idx="2561">
                  <c:v>-178.0</c:v>
                </c:pt>
                <c:pt idx="2562">
                  <c:v>-241.0</c:v>
                </c:pt>
                <c:pt idx="2563">
                  <c:v>-170.0</c:v>
                </c:pt>
                <c:pt idx="2564">
                  <c:v>-245.0</c:v>
                </c:pt>
                <c:pt idx="2565">
                  <c:v>-214.0</c:v>
                </c:pt>
                <c:pt idx="2566">
                  <c:v>-247.0</c:v>
                </c:pt>
                <c:pt idx="2567">
                  <c:v>-187.0</c:v>
                </c:pt>
                <c:pt idx="2568">
                  <c:v>-162.0</c:v>
                </c:pt>
                <c:pt idx="2569">
                  <c:v>-246.0</c:v>
                </c:pt>
                <c:pt idx="2570">
                  <c:v>-218.0</c:v>
                </c:pt>
                <c:pt idx="2571">
                  <c:v>-29.0</c:v>
                </c:pt>
                <c:pt idx="2572">
                  <c:v>-179.0</c:v>
                </c:pt>
                <c:pt idx="2573">
                  <c:v>-308.0</c:v>
                </c:pt>
                <c:pt idx="2574">
                  <c:v>-261.0</c:v>
                </c:pt>
                <c:pt idx="2575">
                  <c:v>-251.0</c:v>
                </c:pt>
                <c:pt idx="2576">
                  <c:v>-232.0</c:v>
                </c:pt>
                <c:pt idx="2577">
                  <c:v>-249.0</c:v>
                </c:pt>
                <c:pt idx="2578">
                  <c:v>-243.0</c:v>
                </c:pt>
                <c:pt idx="2579">
                  <c:v>-207.0</c:v>
                </c:pt>
                <c:pt idx="2580">
                  <c:v>-249.0</c:v>
                </c:pt>
                <c:pt idx="2581">
                  <c:v>-250.0</c:v>
                </c:pt>
                <c:pt idx="2582">
                  <c:v>-185.0</c:v>
                </c:pt>
                <c:pt idx="2583">
                  <c:v>-305.0</c:v>
                </c:pt>
                <c:pt idx="2584">
                  <c:v>-195.0</c:v>
                </c:pt>
                <c:pt idx="2585">
                  <c:v>-279.0</c:v>
                </c:pt>
                <c:pt idx="2586">
                  <c:v>-215.0</c:v>
                </c:pt>
                <c:pt idx="2587">
                  <c:v>-307.0</c:v>
                </c:pt>
                <c:pt idx="2588">
                  <c:v>-222.0</c:v>
                </c:pt>
                <c:pt idx="2589">
                  <c:v>-374.0</c:v>
                </c:pt>
                <c:pt idx="2590">
                  <c:v>-358.0</c:v>
                </c:pt>
                <c:pt idx="2591">
                  <c:v>-293.0</c:v>
                </c:pt>
                <c:pt idx="2592">
                  <c:v>-244.0</c:v>
                </c:pt>
                <c:pt idx="2593">
                  <c:v>-268.0</c:v>
                </c:pt>
                <c:pt idx="2594">
                  <c:v>-373.0</c:v>
                </c:pt>
                <c:pt idx="2595">
                  <c:v>-239.0</c:v>
                </c:pt>
                <c:pt idx="2596">
                  <c:v>-328.0</c:v>
                </c:pt>
                <c:pt idx="2597">
                  <c:v>-281.0</c:v>
                </c:pt>
                <c:pt idx="2598">
                  <c:v>-260.0</c:v>
                </c:pt>
                <c:pt idx="2599">
                  <c:v>-273.0</c:v>
                </c:pt>
                <c:pt idx="2600">
                  <c:v>-349.0</c:v>
                </c:pt>
                <c:pt idx="2601">
                  <c:v>-317.0</c:v>
                </c:pt>
                <c:pt idx="2602">
                  <c:v>-311.0</c:v>
                </c:pt>
                <c:pt idx="2603">
                  <c:v>-324.0</c:v>
                </c:pt>
                <c:pt idx="2604">
                  <c:v>-352.0</c:v>
                </c:pt>
                <c:pt idx="2605">
                  <c:v>-429.0</c:v>
                </c:pt>
                <c:pt idx="2606">
                  <c:v>-455.0</c:v>
                </c:pt>
                <c:pt idx="2607">
                  <c:v>-341.0</c:v>
                </c:pt>
                <c:pt idx="2608">
                  <c:v>-316.0</c:v>
                </c:pt>
                <c:pt idx="2609">
                  <c:v>-461.0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040168"/>
        <c:axId val="-2131032536"/>
      </c:scatterChart>
      <c:valAx>
        <c:axId val="-2131040168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Net Merit, April 2010</a:t>
                </a:r>
              </a:p>
            </c:rich>
          </c:tx>
          <c:layout>
            <c:manualLayout>
              <c:xMode val="edge"/>
              <c:yMode val="edge"/>
              <c:x val="0.435931525541168"/>
              <c:y val="0.9333546680981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rebuchet MS"/>
              </a:defRPr>
            </a:pPr>
            <a:endParaRPr lang="en-US"/>
          </a:p>
        </c:txPr>
        <c:crossAx val="-2131032536"/>
        <c:crossesAt val="-600.0"/>
        <c:crossBetween val="midCat"/>
      </c:valAx>
      <c:valAx>
        <c:axId val="-2131032536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Net Merit, </a:t>
                </a:r>
                <a:r>
                  <a:rPr lang="en-US" sz="1200" baseline="0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 Dec</a:t>
                </a: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. 2013</a:t>
                </a:r>
              </a:p>
            </c:rich>
          </c:tx>
          <c:layout>
            <c:manualLayout>
              <c:xMode val="edge"/>
              <c:yMode val="edge"/>
              <c:x val="0.0"/>
              <c:y val="0.28359902857998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latin typeface="Trebuchet MS"/>
              </a:defRPr>
            </a:pPr>
            <a:endParaRPr lang="en-US"/>
          </a:p>
        </c:txPr>
        <c:crossAx val="-2131040168"/>
        <c:crossesAt val="-500.0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39830181397144"/>
          <c:y val="0.0355077588001603"/>
          <c:w val="0.881983850822198"/>
          <c:h val="0.815905927451476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1">
                  <a:lumMod val="75000"/>
                </a:schemeClr>
              </a:solidFill>
              <a:ln>
                <a:noFill/>
              </a:ln>
            </c:spPr>
          </c:marker>
          <c:xVal>
            <c:numRef>
              <c:f>rdcpr1!$C$1:$C$4134</c:f>
              <c:numCache>
                <c:formatCode>General</c:formatCode>
                <c:ptCount val="4134"/>
                <c:pt idx="0">
                  <c:v>848.0</c:v>
                </c:pt>
                <c:pt idx="1">
                  <c:v>821.0</c:v>
                </c:pt>
                <c:pt idx="2">
                  <c:v>817.0</c:v>
                </c:pt>
                <c:pt idx="3">
                  <c:v>789.0</c:v>
                </c:pt>
                <c:pt idx="4">
                  <c:v>778.0</c:v>
                </c:pt>
                <c:pt idx="5">
                  <c:v>771.0</c:v>
                </c:pt>
                <c:pt idx="6">
                  <c:v>761.0</c:v>
                </c:pt>
                <c:pt idx="7">
                  <c:v>759.0</c:v>
                </c:pt>
                <c:pt idx="8">
                  <c:v>756.0</c:v>
                </c:pt>
                <c:pt idx="9">
                  <c:v>746.0</c:v>
                </c:pt>
                <c:pt idx="10">
                  <c:v>744.0</c:v>
                </c:pt>
                <c:pt idx="11">
                  <c:v>743.0</c:v>
                </c:pt>
                <c:pt idx="12">
                  <c:v>738.0</c:v>
                </c:pt>
                <c:pt idx="13">
                  <c:v>738.0</c:v>
                </c:pt>
                <c:pt idx="14">
                  <c:v>738.0</c:v>
                </c:pt>
                <c:pt idx="15">
                  <c:v>738.0</c:v>
                </c:pt>
                <c:pt idx="16">
                  <c:v>732.0</c:v>
                </c:pt>
                <c:pt idx="17">
                  <c:v>730.0</c:v>
                </c:pt>
                <c:pt idx="18">
                  <c:v>727.0</c:v>
                </c:pt>
                <c:pt idx="19">
                  <c:v>727.0</c:v>
                </c:pt>
                <c:pt idx="20">
                  <c:v>726.0</c:v>
                </c:pt>
                <c:pt idx="21">
                  <c:v>726.0</c:v>
                </c:pt>
                <c:pt idx="22">
                  <c:v>725.0</c:v>
                </c:pt>
                <c:pt idx="23">
                  <c:v>719.0</c:v>
                </c:pt>
                <c:pt idx="24">
                  <c:v>719.0</c:v>
                </c:pt>
                <c:pt idx="25">
                  <c:v>718.0</c:v>
                </c:pt>
                <c:pt idx="26">
                  <c:v>717.0</c:v>
                </c:pt>
                <c:pt idx="27">
                  <c:v>712.0</c:v>
                </c:pt>
                <c:pt idx="28">
                  <c:v>711.0</c:v>
                </c:pt>
                <c:pt idx="29">
                  <c:v>711.0</c:v>
                </c:pt>
                <c:pt idx="30">
                  <c:v>710.0</c:v>
                </c:pt>
                <c:pt idx="31">
                  <c:v>709.0</c:v>
                </c:pt>
                <c:pt idx="32">
                  <c:v>709.0</c:v>
                </c:pt>
                <c:pt idx="33">
                  <c:v>706.0</c:v>
                </c:pt>
                <c:pt idx="34">
                  <c:v>703.0</c:v>
                </c:pt>
                <c:pt idx="35">
                  <c:v>700.0</c:v>
                </c:pt>
                <c:pt idx="36">
                  <c:v>699.0</c:v>
                </c:pt>
                <c:pt idx="37">
                  <c:v>694.0</c:v>
                </c:pt>
                <c:pt idx="38">
                  <c:v>692.0</c:v>
                </c:pt>
                <c:pt idx="39">
                  <c:v>692.0</c:v>
                </c:pt>
                <c:pt idx="40">
                  <c:v>691.0</c:v>
                </c:pt>
                <c:pt idx="41">
                  <c:v>690.0</c:v>
                </c:pt>
                <c:pt idx="42">
                  <c:v>689.0</c:v>
                </c:pt>
                <c:pt idx="43">
                  <c:v>687.0</c:v>
                </c:pt>
                <c:pt idx="44">
                  <c:v>686.0</c:v>
                </c:pt>
                <c:pt idx="45">
                  <c:v>685.0</c:v>
                </c:pt>
                <c:pt idx="46">
                  <c:v>685.0</c:v>
                </c:pt>
                <c:pt idx="47">
                  <c:v>684.0</c:v>
                </c:pt>
                <c:pt idx="48">
                  <c:v>682.0</c:v>
                </c:pt>
                <c:pt idx="49">
                  <c:v>682.0</c:v>
                </c:pt>
                <c:pt idx="50">
                  <c:v>682.0</c:v>
                </c:pt>
                <c:pt idx="51">
                  <c:v>681.0</c:v>
                </c:pt>
                <c:pt idx="52">
                  <c:v>681.0</c:v>
                </c:pt>
                <c:pt idx="53">
                  <c:v>680.0</c:v>
                </c:pt>
                <c:pt idx="54">
                  <c:v>678.0</c:v>
                </c:pt>
                <c:pt idx="55">
                  <c:v>678.0</c:v>
                </c:pt>
                <c:pt idx="56">
                  <c:v>678.0</c:v>
                </c:pt>
                <c:pt idx="57">
                  <c:v>677.0</c:v>
                </c:pt>
                <c:pt idx="58">
                  <c:v>676.0</c:v>
                </c:pt>
                <c:pt idx="59">
                  <c:v>675.0</c:v>
                </c:pt>
                <c:pt idx="60">
                  <c:v>675.0</c:v>
                </c:pt>
                <c:pt idx="61">
                  <c:v>674.0</c:v>
                </c:pt>
                <c:pt idx="62">
                  <c:v>674.0</c:v>
                </c:pt>
                <c:pt idx="63">
                  <c:v>673.0</c:v>
                </c:pt>
                <c:pt idx="64">
                  <c:v>671.0</c:v>
                </c:pt>
                <c:pt idx="65">
                  <c:v>669.0</c:v>
                </c:pt>
                <c:pt idx="66">
                  <c:v>668.0</c:v>
                </c:pt>
                <c:pt idx="67">
                  <c:v>668.0</c:v>
                </c:pt>
                <c:pt idx="68">
                  <c:v>667.0</c:v>
                </c:pt>
                <c:pt idx="69">
                  <c:v>667.0</c:v>
                </c:pt>
                <c:pt idx="70">
                  <c:v>664.0</c:v>
                </c:pt>
                <c:pt idx="71">
                  <c:v>664.0</c:v>
                </c:pt>
                <c:pt idx="72">
                  <c:v>664.0</c:v>
                </c:pt>
                <c:pt idx="73">
                  <c:v>663.0</c:v>
                </c:pt>
                <c:pt idx="74">
                  <c:v>663.0</c:v>
                </c:pt>
                <c:pt idx="75">
                  <c:v>662.0</c:v>
                </c:pt>
                <c:pt idx="76">
                  <c:v>662.0</c:v>
                </c:pt>
                <c:pt idx="77">
                  <c:v>661.0</c:v>
                </c:pt>
                <c:pt idx="78">
                  <c:v>661.0</c:v>
                </c:pt>
                <c:pt idx="79">
                  <c:v>660.0</c:v>
                </c:pt>
                <c:pt idx="80">
                  <c:v>659.0</c:v>
                </c:pt>
                <c:pt idx="81">
                  <c:v>658.0</c:v>
                </c:pt>
                <c:pt idx="82">
                  <c:v>657.0</c:v>
                </c:pt>
                <c:pt idx="83">
                  <c:v>656.0</c:v>
                </c:pt>
                <c:pt idx="84">
                  <c:v>654.0</c:v>
                </c:pt>
                <c:pt idx="85">
                  <c:v>653.0</c:v>
                </c:pt>
                <c:pt idx="86">
                  <c:v>652.0</c:v>
                </c:pt>
                <c:pt idx="87">
                  <c:v>652.0</c:v>
                </c:pt>
                <c:pt idx="88">
                  <c:v>650.0</c:v>
                </c:pt>
                <c:pt idx="89">
                  <c:v>648.0</c:v>
                </c:pt>
                <c:pt idx="90">
                  <c:v>648.0</c:v>
                </c:pt>
                <c:pt idx="91">
                  <c:v>648.0</c:v>
                </c:pt>
                <c:pt idx="92">
                  <c:v>647.0</c:v>
                </c:pt>
                <c:pt idx="93">
                  <c:v>647.0</c:v>
                </c:pt>
                <c:pt idx="94">
                  <c:v>645.0</c:v>
                </c:pt>
                <c:pt idx="95">
                  <c:v>645.0</c:v>
                </c:pt>
                <c:pt idx="96">
                  <c:v>644.0</c:v>
                </c:pt>
                <c:pt idx="97">
                  <c:v>643.0</c:v>
                </c:pt>
                <c:pt idx="98">
                  <c:v>643.0</c:v>
                </c:pt>
                <c:pt idx="99">
                  <c:v>643.0</c:v>
                </c:pt>
                <c:pt idx="100">
                  <c:v>641.0</c:v>
                </c:pt>
                <c:pt idx="101">
                  <c:v>641.0</c:v>
                </c:pt>
                <c:pt idx="102">
                  <c:v>640.0</c:v>
                </c:pt>
                <c:pt idx="103">
                  <c:v>640.0</c:v>
                </c:pt>
                <c:pt idx="104">
                  <c:v>639.0</c:v>
                </c:pt>
                <c:pt idx="105">
                  <c:v>639.0</c:v>
                </c:pt>
                <c:pt idx="106">
                  <c:v>639.0</c:v>
                </c:pt>
                <c:pt idx="107">
                  <c:v>639.0</c:v>
                </c:pt>
                <c:pt idx="108">
                  <c:v>639.0</c:v>
                </c:pt>
                <c:pt idx="109">
                  <c:v>638.0</c:v>
                </c:pt>
                <c:pt idx="110">
                  <c:v>638.0</c:v>
                </c:pt>
                <c:pt idx="111">
                  <c:v>637.0</c:v>
                </c:pt>
                <c:pt idx="112">
                  <c:v>637.0</c:v>
                </c:pt>
                <c:pt idx="113">
                  <c:v>637.0</c:v>
                </c:pt>
                <c:pt idx="114">
                  <c:v>637.0</c:v>
                </c:pt>
                <c:pt idx="115">
                  <c:v>636.0</c:v>
                </c:pt>
                <c:pt idx="116">
                  <c:v>636.0</c:v>
                </c:pt>
                <c:pt idx="117">
                  <c:v>635.0</c:v>
                </c:pt>
                <c:pt idx="118">
                  <c:v>635.0</c:v>
                </c:pt>
                <c:pt idx="119">
                  <c:v>635.0</c:v>
                </c:pt>
                <c:pt idx="120">
                  <c:v>635.0</c:v>
                </c:pt>
                <c:pt idx="121">
                  <c:v>634.0</c:v>
                </c:pt>
                <c:pt idx="122">
                  <c:v>634.0</c:v>
                </c:pt>
                <c:pt idx="123">
                  <c:v>634.0</c:v>
                </c:pt>
                <c:pt idx="124">
                  <c:v>634.0</c:v>
                </c:pt>
                <c:pt idx="125">
                  <c:v>634.0</c:v>
                </c:pt>
                <c:pt idx="126">
                  <c:v>634.0</c:v>
                </c:pt>
                <c:pt idx="127">
                  <c:v>634.0</c:v>
                </c:pt>
                <c:pt idx="128">
                  <c:v>633.0</c:v>
                </c:pt>
                <c:pt idx="129">
                  <c:v>633.0</c:v>
                </c:pt>
                <c:pt idx="130">
                  <c:v>633.0</c:v>
                </c:pt>
                <c:pt idx="131">
                  <c:v>633.0</c:v>
                </c:pt>
                <c:pt idx="132">
                  <c:v>632.0</c:v>
                </c:pt>
                <c:pt idx="133">
                  <c:v>632.0</c:v>
                </c:pt>
                <c:pt idx="134">
                  <c:v>632.0</c:v>
                </c:pt>
                <c:pt idx="135">
                  <c:v>631.0</c:v>
                </c:pt>
                <c:pt idx="136">
                  <c:v>631.0</c:v>
                </c:pt>
                <c:pt idx="137">
                  <c:v>631.0</c:v>
                </c:pt>
                <c:pt idx="138">
                  <c:v>631.0</c:v>
                </c:pt>
                <c:pt idx="139">
                  <c:v>630.0</c:v>
                </c:pt>
                <c:pt idx="140">
                  <c:v>630.0</c:v>
                </c:pt>
                <c:pt idx="141">
                  <c:v>629.0</c:v>
                </c:pt>
                <c:pt idx="142">
                  <c:v>629.0</c:v>
                </c:pt>
                <c:pt idx="143">
                  <c:v>629.0</c:v>
                </c:pt>
                <c:pt idx="144">
                  <c:v>628.0</c:v>
                </c:pt>
                <c:pt idx="145">
                  <c:v>628.0</c:v>
                </c:pt>
                <c:pt idx="146">
                  <c:v>627.0</c:v>
                </c:pt>
                <c:pt idx="147">
                  <c:v>626.0</c:v>
                </c:pt>
                <c:pt idx="148">
                  <c:v>626.0</c:v>
                </c:pt>
                <c:pt idx="149">
                  <c:v>625.0</c:v>
                </c:pt>
                <c:pt idx="150">
                  <c:v>623.0</c:v>
                </c:pt>
                <c:pt idx="151">
                  <c:v>623.0</c:v>
                </c:pt>
                <c:pt idx="152">
                  <c:v>622.0</c:v>
                </c:pt>
                <c:pt idx="153">
                  <c:v>622.0</c:v>
                </c:pt>
                <c:pt idx="154">
                  <c:v>621.0</c:v>
                </c:pt>
                <c:pt idx="155">
                  <c:v>621.0</c:v>
                </c:pt>
                <c:pt idx="156">
                  <c:v>621.0</c:v>
                </c:pt>
                <c:pt idx="157">
                  <c:v>620.0</c:v>
                </c:pt>
                <c:pt idx="158">
                  <c:v>620.0</c:v>
                </c:pt>
                <c:pt idx="159">
                  <c:v>619.0</c:v>
                </c:pt>
                <c:pt idx="160">
                  <c:v>617.0</c:v>
                </c:pt>
                <c:pt idx="161">
                  <c:v>616.0</c:v>
                </c:pt>
                <c:pt idx="162">
                  <c:v>616.0</c:v>
                </c:pt>
                <c:pt idx="163">
                  <c:v>616.0</c:v>
                </c:pt>
                <c:pt idx="164">
                  <c:v>616.0</c:v>
                </c:pt>
                <c:pt idx="165">
                  <c:v>615.0</c:v>
                </c:pt>
                <c:pt idx="166">
                  <c:v>615.0</c:v>
                </c:pt>
                <c:pt idx="167">
                  <c:v>614.0</c:v>
                </c:pt>
                <c:pt idx="168">
                  <c:v>614.0</c:v>
                </c:pt>
                <c:pt idx="169">
                  <c:v>614.0</c:v>
                </c:pt>
                <c:pt idx="170">
                  <c:v>613.0</c:v>
                </c:pt>
                <c:pt idx="171">
                  <c:v>613.0</c:v>
                </c:pt>
                <c:pt idx="172">
                  <c:v>612.0</c:v>
                </c:pt>
                <c:pt idx="173">
                  <c:v>611.0</c:v>
                </c:pt>
                <c:pt idx="174">
                  <c:v>610.0</c:v>
                </c:pt>
                <c:pt idx="175">
                  <c:v>610.0</c:v>
                </c:pt>
                <c:pt idx="176">
                  <c:v>609.0</c:v>
                </c:pt>
                <c:pt idx="177">
                  <c:v>609.0</c:v>
                </c:pt>
                <c:pt idx="178">
                  <c:v>609.0</c:v>
                </c:pt>
                <c:pt idx="179">
                  <c:v>609.0</c:v>
                </c:pt>
                <c:pt idx="180">
                  <c:v>609.0</c:v>
                </c:pt>
                <c:pt idx="181">
                  <c:v>607.0</c:v>
                </c:pt>
                <c:pt idx="182">
                  <c:v>607.0</c:v>
                </c:pt>
                <c:pt idx="183">
                  <c:v>607.0</c:v>
                </c:pt>
                <c:pt idx="184">
                  <c:v>607.0</c:v>
                </c:pt>
                <c:pt idx="185">
                  <c:v>606.0</c:v>
                </c:pt>
                <c:pt idx="186">
                  <c:v>606.0</c:v>
                </c:pt>
                <c:pt idx="187">
                  <c:v>605.0</c:v>
                </c:pt>
                <c:pt idx="188">
                  <c:v>605.0</c:v>
                </c:pt>
                <c:pt idx="189">
                  <c:v>605.0</c:v>
                </c:pt>
                <c:pt idx="190">
                  <c:v>605.0</c:v>
                </c:pt>
                <c:pt idx="191">
                  <c:v>604.0</c:v>
                </c:pt>
                <c:pt idx="192">
                  <c:v>604.0</c:v>
                </c:pt>
                <c:pt idx="193">
                  <c:v>603.0</c:v>
                </c:pt>
                <c:pt idx="194">
                  <c:v>603.0</c:v>
                </c:pt>
                <c:pt idx="195">
                  <c:v>602.0</c:v>
                </c:pt>
                <c:pt idx="196">
                  <c:v>602.0</c:v>
                </c:pt>
                <c:pt idx="197">
                  <c:v>602.0</c:v>
                </c:pt>
                <c:pt idx="198">
                  <c:v>601.0</c:v>
                </c:pt>
                <c:pt idx="199">
                  <c:v>601.0</c:v>
                </c:pt>
                <c:pt idx="200">
                  <c:v>601.0</c:v>
                </c:pt>
                <c:pt idx="201">
                  <c:v>601.0</c:v>
                </c:pt>
                <c:pt idx="202">
                  <c:v>601.0</c:v>
                </c:pt>
                <c:pt idx="203">
                  <c:v>600.0</c:v>
                </c:pt>
                <c:pt idx="204">
                  <c:v>600.0</c:v>
                </c:pt>
                <c:pt idx="205">
                  <c:v>600.0</c:v>
                </c:pt>
                <c:pt idx="206">
                  <c:v>600.0</c:v>
                </c:pt>
                <c:pt idx="207">
                  <c:v>600.0</c:v>
                </c:pt>
                <c:pt idx="208">
                  <c:v>600.0</c:v>
                </c:pt>
                <c:pt idx="209">
                  <c:v>600.0</c:v>
                </c:pt>
                <c:pt idx="210">
                  <c:v>599.0</c:v>
                </c:pt>
                <c:pt idx="211">
                  <c:v>599.0</c:v>
                </c:pt>
                <c:pt idx="212">
                  <c:v>598.0</c:v>
                </c:pt>
                <c:pt idx="213">
                  <c:v>598.0</c:v>
                </c:pt>
                <c:pt idx="214">
                  <c:v>598.0</c:v>
                </c:pt>
                <c:pt idx="215">
                  <c:v>597.0</c:v>
                </c:pt>
                <c:pt idx="216">
                  <c:v>597.0</c:v>
                </c:pt>
                <c:pt idx="217">
                  <c:v>597.0</c:v>
                </c:pt>
                <c:pt idx="218">
                  <c:v>597.0</c:v>
                </c:pt>
                <c:pt idx="219">
                  <c:v>596.0</c:v>
                </c:pt>
                <c:pt idx="220">
                  <c:v>596.0</c:v>
                </c:pt>
                <c:pt idx="221">
                  <c:v>596.0</c:v>
                </c:pt>
                <c:pt idx="222">
                  <c:v>595.0</c:v>
                </c:pt>
                <c:pt idx="223">
                  <c:v>595.0</c:v>
                </c:pt>
                <c:pt idx="224">
                  <c:v>595.0</c:v>
                </c:pt>
                <c:pt idx="225">
                  <c:v>595.0</c:v>
                </c:pt>
                <c:pt idx="226">
                  <c:v>594.0</c:v>
                </c:pt>
                <c:pt idx="227">
                  <c:v>594.0</c:v>
                </c:pt>
                <c:pt idx="228">
                  <c:v>594.0</c:v>
                </c:pt>
                <c:pt idx="229">
                  <c:v>594.0</c:v>
                </c:pt>
                <c:pt idx="230">
                  <c:v>594.0</c:v>
                </c:pt>
                <c:pt idx="231">
                  <c:v>593.0</c:v>
                </c:pt>
                <c:pt idx="232">
                  <c:v>593.0</c:v>
                </c:pt>
                <c:pt idx="233">
                  <c:v>593.0</c:v>
                </c:pt>
                <c:pt idx="234">
                  <c:v>592.0</c:v>
                </c:pt>
                <c:pt idx="235">
                  <c:v>592.0</c:v>
                </c:pt>
                <c:pt idx="236">
                  <c:v>592.0</c:v>
                </c:pt>
                <c:pt idx="237">
                  <c:v>592.0</c:v>
                </c:pt>
                <c:pt idx="238">
                  <c:v>591.0</c:v>
                </c:pt>
                <c:pt idx="239">
                  <c:v>591.0</c:v>
                </c:pt>
                <c:pt idx="240">
                  <c:v>591.0</c:v>
                </c:pt>
                <c:pt idx="241">
                  <c:v>591.0</c:v>
                </c:pt>
                <c:pt idx="242">
                  <c:v>590.0</c:v>
                </c:pt>
                <c:pt idx="243">
                  <c:v>590.0</c:v>
                </c:pt>
                <c:pt idx="244">
                  <c:v>590.0</c:v>
                </c:pt>
                <c:pt idx="245">
                  <c:v>590.0</c:v>
                </c:pt>
                <c:pt idx="246">
                  <c:v>590.0</c:v>
                </c:pt>
                <c:pt idx="247">
                  <c:v>590.0</c:v>
                </c:pt>
                <c:pt idx="248">
                  <c:v>589.0</c:v>
                </c:pt>
                <c:pt idx="249">
                  <c:v>589.0</c:v>
                </c:pt>
                <c:pt idx="250">
                  <c:v>589.0</c:v>
                </c:pt>
                <c:pt idx="251">
                  <c:v>589.0</c:v>
                </c:pt>
                <c:pt idx="252">
                  <c:v>588.0</c:v>
                </c:pt>
                <c:pt idx="253">
                  <c:v>587.0</c:v>
                </c:pt>
                <c:pt idx="254">
                  <c:v>587.0</c:v>
                </c:pt>
                <c:pt idx="255">
                  <c:v>586.0</c:v>
                </c:pt>
                <c:pt idx="256">
                  <c:v>586.0</c:v>
                </c:pt>
                <c:pt idx="257">
                  <c:v>586.0</c:v>
                </c:pt>
                <c:pt idx="258">
                  <c:v>586.0</c:v>
                </c:pt>
                <c:pt idx="259">
                  <c:v>586.0</c:v>
                </c:pt>
                <c:pt idx="260">
                  <c:v>586.0</c:v>
                </c:pt>
                <c:pt idx="261">
                  <c:v>585.0</c:v>
                </c:pt>
                <c:pt idx="262">
                  <c:v>585.0</c:v>
                </c:pt>
                <c:pt idx="263">
                  <c:v>585.0</c:v>
                </c:pt>
                <c:pt idx="264">
                  <c:v>585.0</c:v>
                </c:pt>
                <c:pt idx="265">
                  <c:v>585.0</c:v>
                </c:pt>
                <c:pt idx="266">
                  <c:v>585.0</c:v>
                </c:pt>
                <c:pt idx="267">
                  <c:v>584.0</c:v>
                </c:pt>
                <c:pt idx="268">
                  <c:v>583.0</c:v>
                </c:pt>
                <c:pt idx="269">
                  <c:v>583.0</c:v>
                </c:pt>
                <c:pt idx="270">
                  <c:v>582.0</c:v>
                </c:pt>
                <c:pt idx="271">
                  <c:v>582.0</c:v>
                </c:pt>
                <c:pt idx="272">
                  <c:v>582.0</c:v>
                </c:pt>
                <c:pt idx="273">
                  <c:v>581.0</c:v>
                </c:pt>
                <c:pt idx="274">
                  <c:v>581.0</c:v>
                </c:pt>
                <c:pt idx="275">
                  <c:v>581.0</c:v>
                </c:pt>
                <c:pt idx="276">
                  <c:v>580.0</c:v>
                </c:pt>
                <c:pt idx="277">
                  <c:v>580.0</c:v>
                </c:pt>
                <c:pt idx="278">
                  <c:v>578.0</c:v>
                </c:pt>
                <c:pt idx="279">
                  <c:v>578.0</c:v>
                </c:pt>
                <c:pt idx="280">
                  <c:v>577.0</c:v>
                </c:pt>
                <c:pt idx="281">
                  <c:v>577.0</c:v>
                </c:pt>
                <c:pt idx="282">
                  <c:v>577.0</c:v>
                </c:pt>
                <c:pt idx="283">
                  <c:v>577.0</c:v>
                </c:pt>
                <c:pt idx="284">
                  <c:v>577.0</c:v>
                </c:pt>
                <c:pt idx="285">
                  <c:v>576.0</c:v>
                </c:pt>
                <c:pt idx="286">
                  <c:v>576.0</c:v>
                </c:pt>
                <c:pt idx="287">
                  <c:v>576.0</c:v>
                </c:pt>
                <c:pt idx="288">
                  <c:v>576.0</c:v>
                </c:pt>
                <c:pt idx="289">
                  <c:v>575.0</c:v>
                </c:pt>
                <c:pt idx="290">
                  <c:v>575.0</c:v>
                </c:pt>
                <c:pt idx="291">
                  <c:v>575.0</c:v>
                </c:pt>
                <c:pt idx="292">
                  <c:v>574.0</c:v>
                </c:pt>
                <c:pt idx="293">
                  <c:v>574.0</c:v>
                </c:pt>
                <c:pt idx="294">
                  <c:v>574.0</c:v>
                </c:pt>
                <c:pt idx="295">
                  <c:v>574.0</c:v>
                </c:pt>
                <c:pt idx="296">
                  <c:v>574.0</c:v>
                </c:pt>
                <c:pt idx="297">
                  <c:v>574.0</c:v>
                </c:pt>
                <c:pt idx="298">
                  <c:v>574.0</c:v>
                </c:pt>
                <c:pt idx="299">
                  <c:v>574.0</c:v>
                </c:pt>
                <c:pt idx="300">
                  <c:v>573.0</c:v>
                </c:pt>
                <c:pt idx="301">
                  <c:v>573.0</c:v>
                </c:pt>
                <c:pt idx="302">
                  <c:v>573.0</c:v>
                </c:pt>
                <c:pt idx="303">
                  <c:v>573.0</c:v>
                </c:pt>
                <c:pt idx="304">
                  <c:v>573.0</c:v>
                </c:pt>
                <c:pt idx="305">
                  <c:v>573.0</c:v>
                </c:pt>
                <c:pt idx="306">
                  <c:v>572.0</c:v>
                </c:pt>
                <c:pt idx="307">
                  <c:v>572.0</c:v>
                </c:pt>
                <c:pt idx="308">
                  <c:v>571.0</c:v>
                </c:pt>
                <c:pt idx="309">
                  <c:v>571.0</c:v>
                </c:pt>
                <c:pt idx="310">
                  <c:v>571.0</c:v>
                </c:pt>
                <c:pt idx="311">
                  <c:v>571.0</c:v>
                </c:pt>
                <c:pt idx="312">
                  <c:v>570.0</c:v>
                </c:pt>
                <c:pt idx="313">
                  <c:v>570.0</c:v>
                </c:pt>
                <c:pt idx="314">
                  <c:v>569.0</c:v>
                </c:pt>
                <c:pt idx="315">
                  <c:v>569.0</c:v>
                </c:pt>
                <c:pt idx="316">
                  <c:v>569.0</c:v>
                </c:pt>
                <c:pt idx="317">
                  <c:v>569.0</c:v>
                </c:pt>
                <c:pt idx="318">
                  <c:v>569.0</c:v>
                </c:pt>
                <c:pt idx="319">
                  <c:v>569.0</c:v>
                </c:pt>
                <c:pt idx="320">
                  <c:v>569.0</c:v>
                </c:pt>
                <c:pt idx="321">
                  <c:v>568.0</c:v>
                </c:pt>
                <c:pt idx="322">
                  <c:v>568.0</c:v>
                </c:pt>
                <c:pt idx="323">
                  <c:v>568.0</c:v>
                </c:pt>
                <c:pt idx="324">
                  <c:v>568.0</c:v>
                </c:pt>
                <c:pt idx="325">
                  <c:v>568.0</c:v>
                </c:pt>
                <c:pt idx="326">
                  <c:v>568.0</c:v>
                </c:pt>
                <c:pt idx="327">
                  <c:v>568.0</c:v>
                </c:pt>
                <c:pt idx="328">
                  <c:v>568.0</c:v>
                </c:pt>
                <c:pt idx="329">
                  <c:v>567.0</c:v>
                </c:pt>
                <c:pt idx="330">
                  <c:v>567.0</c:v>
                </c:pt>
                <c:pt idx="331">
                  <c:v>567.0</c:v>
                </c:pt>
                <c:pt idx="332">
                  <c:v>567.0</c:v>
                </c:pt>
                <c:pt idx="333">
                  <c:v>566.0</c:v>
                </c:pt>
                <c:pt idx="334">
                  <c:v>566.0</c:v>
                </c:pt>
                <c:pt idx="335">
                  <c:v>566.0</c:v>
                </c:pt>
                <c:pt idx="336">
                  <c:v>566.0</c:v>
                </c:pt>
                <c:pt idx="337">
                  <c:v>566.0</c:v>
                </c:pt>
                <c:pt idx="338">
                  <c:v>565.0</c:v>
                </c:pt>
                <c:pt idx="339">
                  <c:v>565.0</c:v>
                </c:pt>
                <c:pt idx="340">
                  <c:v>565.0</c:v>
                </c:pt>
                <c:pt idx="341">
                  <c:v>565.0</c:v>
                </c:pt>
                <c:pt idx="342">
                  <c:v>565.0</c:v>
                </c:pt>
                <c:pt idx="343">
                  <c:v>565.0</c:v>
                </c:pt>
                <c:pt idx="344">
                  <c:v>564.0</c:v>
                </c:pt>
                <c:pt idx="345">
                  <c:v>564.0</c:v>
                </c:pt>
                <c:pt idx="346">
                  <c:v>563.0</c:v>
                </c:pt>
                <c:pt idx="347">
                  <c:v>562.0</c:v>
                </c:pt>
                <c:pt idx="348">
                  <c:v>562.0</c:v>
                </c:pt>
                <c:pt idx="349">
                  <c:v>561.0</c:v>
                </c:pt>
                <c:pt idx="350">
                  <c:v>561.0</c:v>
                </c:pt>
                <c:pt idx="351">
                  <c:v>561.0</c:v>
                </c:pt>
                <c:pt idx="352">
                  <c:v>560.0</c:v>
                </c:pt>
                <c:pt idx="353">
                  <c:v>560.0</c:v>
                </c:pt>
                <c:pt idx="354">
                  <c:v>560.0</c:v>
                </c:pt>
                <c:pt idx="355">
                  <c:v>560.0</c:v>
                </c:pt>
                <c:pt idx="356">
                  <c:v>560.0</c:v>
                </c:pt>
                <c:pt idx="357">
                  <c:v>560.0</c:v>
                </c:pt>
                <c:pt idx="358">
                  <c:v>559.0</c:v>
                </c:pt>
                <c:pt idx="359">
                  <c:v>559.0</c:v>
                </c:pt>
                <c:pt idx="360">
                  <c:v>559.0</c:v>
                </c:pt>
                <c:pt idx="361">
                  <c:v>559.0</c:v>
                </c:pt>
                <c:pt idx="362">
                  <c:v>558.0</c:v>
                </c:pt>
                <c:pt idx="363">
                  <c:v>558.0</c:v>
                </c:pt>
                <c:pt idx="364">
                  <c:v>558.0</c:v>
                </c:pt>
                <c:pt idx="365">
                  <c:v>558.0</c:v>
                </c:pt>
                <c:pt idx="366">
                  <c:v>557.0</c:v>
                </c:pt>
                <c:pt idx="367">
                  <c:v>557.0</c:v>
                </c:pt>
                <c:pt idx="368">
                  <c:v>557.0</c:v>
                </c:pt>
                <c:pt idx="369">
                  <c:v>557.0</c:v>
                </c:pt>
                <c:pt idx="370">
                  <c:v>556.0</c:v>
                </c:pt>
                <c:pt idx="371">
                  <c:v>556.0</c:v>
                </c:pt>
                <c:pt idx="372">
                  <c:v>556.0</c:v>
                </c:pt>
                <c:pt idx="373">
                  <c:v>556.0</c:v>
                </c:pt>
                <c:pt idx="374">
                  <c:v>555.0</c:v>
                </c:pt>
                <c:pt idx="375">
                  <c:v>555.0</c:v>
                </c:pt>
                <c:pt idx="376">
                  <c:v>555.0</c:v>
                </c:pt>
                <c:pt idx="377">
                  <c:v>555.0</c:v>
                </c:pt>
                <c:pt idx="378">
                  <c:v>555.0</c:v>
                </c:pt>
                <c:pt idx="379">
                  <c:v>555.0</c:v>
                </c:pt>
                <c:pt idx="380">
                  <c:v>554.0</c:v>
                </c:pt>
                <c:pt idx="381">
                  <c:v>554.0</c:v>
                </c:pt>
                <c:pt idx="382">
                  <c:v>554.0</c:v>
                </c:pt>
                <c:pt idx="383">
                  <c:v>553.0</c:v>
                </c:pt>
                <c:pt idx="384">
                  <c:v>553.0</c:v>
                </c:pt>
                <c:pt idx="385">
                  <c:v>553.0</c:v>
                </c:pt>
                <c:pt idx="386">
                  <c:v>553.0</c:v>
                </c:pt>
                <c:pt idx="387">
                  <c:v>553.0</c:v>
                </c:pt>
                <c:pt idx="388">
                  <c:v>553.0</c:v>
                </c:pt>
                <c:pt idx="389">
                  <c:v>553.0</c:v>
                </c:pt>
                <c:pt idx="390">
                  <c:v>553.0</c:v>
                </c:pt>
                <c:pt idx="391">
                  <c:v>553.0</c:v>
                </c:pt>
                <c:pt idx="392">
                  <c:v>553.0</c:v>
                </c:pt>
                <c:pt idx="393">
                  <c:v>552.0</c:v>
                </c:pt>
                <c:pt idx="394">
                  <c:v>552.0</c:v>
                </c:pt>
                <c:pt idx="395">
                  <c:v>552.0</c:v>
                </c:pt>
                <c:pt idx="396">
                  <c:v>552.0</c:v>
                </c:pt>
                <c:pt idx="397">
                  <c:v>551.0</c:v>
                </c:pt>
                <c:pt idx="398">
                  <c:v>551.0</c:v>
                </c:pt>
                <c:pt idx="399">
                  <c:v>551.0</c:v>
                </c:pt>
                <c:pt idx="400">
                  <c:v>551.0</c:v>
                </c:pt>
                <c:pt idx="401">
                  <c:v>551.0</c:v>
                </c:pt>
                <c:pt idx="402">
                  <c:v>551.0</c:v>
                </c:pt>
                <c:pt idx="403">
                  <c:v>551.0</c:v>
                </c:pt>
                <c:pt idx="404">
                  <c:v>550.0</c:v>
                </c:pt>
                <c:pt idx="405">
                  <c:v>550.0</c:v>
                </c:pt>
                <c:pt idx="406">
                  <c:v>550.0</c:v>
                </c:pt>
                <c:pt idx="407">
                  <c:v>550.0</c:v>
                </c:pt>
                <c:pt idx="408">
                  <c:v>550.0</c:v>
                </c:pt>
                <c:pt idx="409">
                  <c:v>550.0</c:v>
                </c:pt>
                <c:pt idx="410">
                  <c:v>550.0</c:v>
                </c:pt>
                <c:pt idx="411">
                  <c:v>550.0</c:v>
                </c:pt>
                <c:pt idx="412">
                  <c:v>550.0</c:v>
                </c:pt>
                <c:pt idx="413">
                  <c:v>550.0</c:v>
                </c:pt>
                <c:pt idx="414">
                  <c:v>549.0</c:v>
                </c:pt>
                <c:pt idx="415">
                  <c:v>549.0</c:v>
                </c:pt>
                <c:pt idx="416">
                  <c:v>549.0</c:v>
                </c:pt>
                <c:pt idx="417">
                  <c:v>549.0</c:v>
                </c:pt>
                <c:pt idx="418">
                  <c:v>549.0</c:v>
                </c:pt>
                <c:pt idx="419">
                  <c:v>548.0</c:v>
                </c:pt>
                <c:pt idx="420">
                  <c:v>548.0</c:v>
                </c:pt>
                <c:pt idx="421">
                  <c:v>548.0</c:v>
                </c:pt>
                <c:pt idx="422">
                  <c:v>548.0</c:v>
                </c:pt>
                <c:pt idx="423">
                  <c:v>548.0</c:v>
                </c:pt>
                <c:pt idx="424">
                  <c:v>548.0</c:v>
                </c:pt>
                <c:pt idx="425">
                  <c:v>548.0</c:v>
                </c:pt>
                <c:pt idx="426">
                  <c:v>547.0</c:v>
                </c:pt>
                <c:pt idx="427">
                  <c:v>547.0</c:v>
                </c:pt>
                <c:pt idx="428">
                  <c:v>547.0</c:v>
                </c:pt>
                <c:pt idx="429">
                  <c:v>547.0</c:v>
                </c:pt>
                <c:pt idx="430">
                  <c:v>547.0</c:v>
                </c:pt>
                <c:pt idx="431">
                  <c:v>547.0</c:v>
                </c:pt>
                <c:pt idx="432">
                  <c:v>547.0</c:v>
                </c:pt>
                <c:pt idx="433">
                  <c:v>546.0</c:v>
                </c:pt>
                <c:pt idx="434">
                  <c:v>546.0</c:v>
                </c:pt>
                <c:pt idx="435">
                  <c:v>546.0</c:v>
                </c:pt>
                <c:pt idx="436">
                  <c:v>546.0</c:v>
                </c:pt>
                <c:pt idx="437">
                  <c:v>546.0</c:v>
                </c:pt>
                <c:pt idx="438">
                  <c:v>546.0</c:v>
                </c:pt>
                <c:pt idx="439">
                  <c:v>545.0</c:v>
                </c:pt>
                <c:pt idx="440">
                  <c:v>545.0</c:v>
                </c:pt>
                <c:pt idx="441">
                  <c:v>545.0</c:v>
                </c:pt>
                <c:pt idx="442">
                  <c:v>544.0</c:v>
                </c:pt>
                <c:pt idx="443">
                  <c:v>544.0</c:v>
                </c:pt>
                <c:pt idx="444">
                  <c:v>544.0</c:v>
                </c:pt>
                <c:pt idx="445">
                  <c:v>543.0</c:v>
                </c:pt>
                <c:pt idx="446">
                  <c:v>543.0</c:v>
                </c:pt>
                <c:pt idx="447">
                  <c:v>543.0</c:v>
                </c:pt>
                <c:pt idx="448">
                  <c:v>542.0</c:v>
                </c:pt>
                <c:pt idx="449">
                  <c:v>542.0</c:v>
                </c:pt>
                <c:pt idx="450">
                  <c:v>542.0</c:v>
                </c:pt>
                <c:pt idx="451">
                  <c:v>542.0</c:v>
                </c:pt>
                <c:pt idx="452">
                  <c:v>542.0</c:v>
                </c:pt>
                <c:pt idx="453">
                  <c:v>541.0</c:v>
                </c:pt>
                <c:pt idx="454">
                  <c:v>541.0</c:v>
                </c:pt>
                <c:pt idx="455">
                  <c:v>541.0</c:v>
                </c:pt>
                <c:pt idx="456">
                  <c:v>541.0</c:v>
                </c:pt>
                <c:pt idx="457">
                  <c:v>540.0</c:v>
                </c:pt>
                <c:pt idx="458">
                  <c:v>540.0</c:v>
                </c:pt>
                <c:pt idx="459">
                  <c:v>540.0</c:v>
                </c:pt>
                <c:pt idx="460">
                  <c:v>540.0</c:v>
                </c:pt>
                <c:pt idx="461">
                  <c:v>539.0</c:v>
                </c:pt>
                <c:pt idx="462">
                  <c:v>539.0</c:v>
                </c:pt>
                <c:pt idx="463">
                  <c:v>539.0</c:v>
                </c:pt>
                <c:pt idx="464">
                  <c:v>539.0</c:v>
                </c:pt>
                <c:pt idx="465">
                  <c:v>539.0</c:v>
                </c:pt>
                <c:pt idx="466">
                  <c:v>539.0</c:v>
                </c:pt>
                <c:pt idx="467">
                  <c:v>539.0</c:v>
                </c:pt>
                <c:pt idx="468">
                  <c:v>539.0</c:v>
                </c:pt>
                <c:pt idx="469">
                  <c:v>539.0</c:v>
                </c:pt>
                <c:pt idx="470">
                  <c:v>539.0</c:v>
                </c:pt>
                <c:pt idx="471">
                  <c:v>539.0</c:v>
                </c:pt>
                <c:pt idx="472">
                  <c:v>538.0</c:v>
                </c:pt>
                <c:pt idx="473">
                  <c:v>538.0</c:v>
                </c:pt>
                <c:pt idx="474">
                  <c:v>538.0</c:v>
                </c:pt>
                <c:pt idx="475">
                  <c:v>538.0</c:v>
                </c:pt>
                <c:pt idx="476">
                  <c:v>538.0</c:v>
                </c:pt>
                <c:pt idx="477">
                  <c:v>538.0</c:v>
                </c:pt>
                <c:pt idx="478">
                  <c:v>537.0</c:v>
                </c:pt>
                <c:pt idx="479">
                  <c:v>537.0</c:v>
                </c:pt>
                <c:pt idx="480">
                  <c:v>537.0</c:v>
                </c:pt>
                <c:pt idx="481">
                  <c:v>537.0</c:v>
                </c:pt>
                <c:pt idx="482">
                  <c:v>537.0</c:v>
                </c:pt>
                <c:pt idx="483">
                  <c:v>536.0</c:v>
                </c:pt>
                <c:pt idx="484">
                  <c:v>536.0</c:v>
                </c:pt>
                <c:pt idx="485">
                  <c:v>536.0</c:v>
                </c:pt>
                <c:pt idx="486">
                  <c:v>536.0</c:v>
                </c:pt>
                <c:pt idx="487">
                  <c:v>536.0</c:v>
                </c:pt>
                <c:pt idx="488">
                  <c:v>536.0</c:v>
                </c:pt>
                <c:pt idx="489">
                  <c:v>535.0</c:v>
                </c:pt>
                <c:pt idx="490">
                  <c:v>535.0</c:v>
                </c:pt>
                <c:pt idx="491">
                  <c:v>535.0</c:v>
                </c:pt>
                <c:pt idx="492">
                  <c:v>535.0</c:v>
                </c:pt>
                <c:pt idx="493">
                  <c:v>534.0</c:v>
                </c:pt>
                <c:pt idx="494">
                  <c:v>534.0</c:v>
                </c:pt>
                <c:pt idx="495">
                  <c:v>534.0</c:v>
                </c:pt>
                <c:pt idx="496">
                  <c:v>534.0</c:v>
                </c:pt>
                <c:pt idx="497">
                  <c:v>534.0</c:v>
                </c:pt>
                <c:pt idx="498">
                  <c:v>534.0</c:v>
                </c:pt>
                <c:pt idx="499">
                  <c:v>534.0</c:v>
                </c:pt>
                <c:pt idx="500">
                  <c:v>534.0</c:v>
                </c:pt>
                <c:pt idx="501">
                  <c:v>534.0</c:v>
                </c:pt>
                <c:pt idx="502">
                  <c:v>533.0</c:v>
                </c:pt>
                <c:pt idx="503">
                  <c:v>533.0</c:v>
                </c:pt>
                <c:pt idx="504">
                  <c:v>533.0</c:v>
                </c:pt>
                <c:pt idx="505">
                  <c:v>533.0</c:v>
                </c:pt>
                <c:pt idx="506">
                  <c:v>533.0</c:v>
                </c:pt>
                <c:pt idx="507">
                  <c:v>532.0</c:v>
                </c:pt>
                <c:pt idx="508">
                  <c:v>532.0</c:v>
                </c:pt>
                <c:pt idx="509">
                  <c:v>532.0</c:v>
                </c:pt>
                <c:pt idx="510">
                  <c:v>532.0</c:v>
                </c:pt>
                <c:pt idx="511">
                  <c:v>532.0</c:v>
                </c:pt>
                <c:pt idx="512">
                  <c:v>532.0</c:v>
                </c:pt>
                <c:pt idx="513">
                  <c:v>531.0</c:v>
                </c:pt>
                <c:pt idx="514">
                  <c:v>531.0</c:v>
                </c:pt>
                <c:pt idx="515">
                  <c:v>531.0</c:v>
                </c:pt>
                <c:pt idx="516">
                  <c:v>531.0</c:v>
                </c:pt>
                <c:pt idx="517">
                  <c:v>531.0</c:v>
                </c:pt>
                <c:pt idx="518">
                  <c:v>531.0</c:v>
                </c:pt>
                <c:pt idx="519">
                  <c:v>530.0</c:v>
                </c:pt>
                <c:pt idx="520">
                  <c:v>530.0</c:v>
                </c:pt>
                <c:pt idx="521">
                  <c:v>530.0</c:v>
                </c:pt>
                <c:pt idx="522">
                  <c:v>530.0</c:v>
                </c:pt>
                <c:pt idx="523">
                  <c:v>529.0</c:v>
                </c:pt>
                <c:pt idx="524">
                  <c:v>528.0</c:v>
                </c:pt>
                <c:pt idx="525">
                  <c:v>528.0</c:v>
                </c:pt>
                <c:pt idx="526">
                  <c:v>528.0</c:v>
                </c:pt>
                <c:pt idx="527">
                  <c:v>528.0</c:v>
                </c:pt>
                <c:pt idx="528">
                  <c:v>528.0</c:v>
                </c:pt>
                <c:pt idx="529">
                  <c:v>528.0</c:v>
                </c:pt>
                <c:pt idx="530">
                  <c:v>528.0</c:v>
                </c:pt>
                <c:pt idx="531">
                  <c:v>527.0</c:v>
                </c:pt>
                <c:pt idx="532">
                  <c:v>527.0</c:v>
                </c:pt>
                <c:pt idx="533">
                  <c:v>527.0</c:v>
                </c:pt>
                <c:pt idx="534">
                  <c:v>527.0</c:v>
                </c:pt>
                <c:pt idx="535">
                  <c:v>527.0</c:v>
                </c:pt>
                <c:pt idx="536">
                  <c:v>527.0</c:v>
                </c:pt>
                <c:pt idx="537">
                  <c:v>527.0</c:v>
                </c:pt>
                <c:pt idx="538">
                  <c:v>527.0</c:v>
                </c:pt>
                <c:pt idx="539">
                  <c:v>527.0</c:v>
                </c:pt>
                <c:pt idx="540">
                  <c:v>526.0</c:v>
                </c:pt>
                <c:pt idx="541">
                  <c:v>526.0</c:v>
                </c:pt>
                <c:pt idx="542">
                  <c:v>526.0</c:v>
                </c:pt>
                <c:pt idx="543">
                  <c:v>526.0</c:v>
                </c:pt>
                <c:pt idx="544">
                  <c:v>526.0</c:v>
                </c:pt>
                <c:pt idx="545">
                  <c:v>525.0</c:v>
                </c:pt>
                <c:pt idx="546">
                  <c:v>525.0</c:v>
                </c:pt>
                <c:pt idx="547">
                  <c:v>525.0</c:v>
                </c:pt>
                <c:pt idx="548">
                  <c:v>525.0</c:v>
                </c:pt>
                <c:pt idx="549">
                  <c:v>524.0</c:v>
                </c:pt>
                <c:pt idx="550">
                  <c:v>524.0</c:v>
                </c:pt>
                <c:pt idx="551">
                  <c:v>524.0</c:v>
                </c:pt>
                <c:pt idx="552">
                  <c:v>524.0</c:v>
                </c:pt>
                <c:pt idx="553">
                  <c:v>524.0</c:v>
                </c:pt>
                <c:pt idx="554">
                  <c:v>524.0</c:v>
                </c:pt>
                <c:pt idx="555">
                  <c:v>524.0</c:v>
                </c:pt>
                <c:pt idx="556">
                  <c:v>524.0</c:v>
                </c:pt>
                <c:pt idx="557">
                  <c:v>524.0</c:v>
                </c:pt>
                <c:pt idx="558">
                  <c:v>524.0</c:v>
                </c:pt>
                <c:pt idx="559">
                  <c:v>524.0</c:v>
                </c:pt>
                <c:pt idx="560">
                  <c:v>524.0</c:v>
                </c:pt>
                <c:pt idx="561">
                  <c:v>523.0</c:v>
                </c:pt>
                <c:pt idx="562">
                  <c:v>523.0</c:v>
                </c:pt>
                <c:pt idx="563">
                  <c:v>523.0</c:v>
                </c:pt>
                <c:pt idx="564">
                  <c:v>523.0</c:v>
                </c:pt>
                <c:pt idx="565">
                  <c:v>522.0</c:v>
                </c:pt>
                <c:pt idx="566">
                  <c:v>522.0</c:v>
                </c:pt>
                <c:pt idx="567">
                  <c:v>522.0</c:v>
                </c:pt>
                <c:pt idx="568">
                  <c:v>522.0</c:v>
                </c:pt>
                <c:pt idx="569">
                  <c:v>521.0</c:v>
                </c:pt>
                <c:pt idx="570">
                  <c:v>521.0</c:v>
                </c:pt>
                <c:pt idx="571">
                  <c:v>521.0</c:v>
                </c:pt>
                <c:pt idx="572">
                  <c:v>520.0</c:v>
                </c:pt>
                <c:pt idx="573">
                  <c:v>520.0</c:v>
                </c:pt>
                <c:pt idx="574">
                  <c:v>520.0</c:v>
                </c:pt>
                <c:pt idx="575">
                  <c:v>520.0</c:v>
                </c:pt>
                <c:pt idx="576">
                  <c:v>520.0</c:v>
                </c:pt>
                <c:pt idx="577">
                  <c:v>519.0</c:v>
                </c:pt>
                <c:pt idx="578">
                  <c:v>519.0</c:v>
                </c:pt>
                <c:pt idx="579">
                  <c:v>519.0</c:v>
                </c:pt>
                <c:pt idx="580">
                  <c:v>519.0</c:v>
                </c:pt>
                <c:pt idx="581">
                  <c:v>519.0</c:v>
                </c:pt>
                <c:pt idx="582">
                  <c:v>519.0</c:v>
                </c:pt>
                <c:pt idx="583">
                  <c:v>518.0</c:v>
                </c:pt>
                <c:pt idx="584">
                  <c:v>518.0</c:v>
                </c:pt>
                <c:pt idx="585">
                  <c:v>518.0</c:v>
                </c:pt>
                <c:pt idx="586">
                  <c:v>518.0</c:v>
                </c:pt>
                <c:pt idx="587">
                  <c:v>518.0</c:v>
                </c:pt>
                <c:pt idx="588">
                  <c:v>518.0</c:v>
                </c:pt>
                <c:pt idx="589">
                  <c:v>518.0</c:v>
                </c:pt>
                <c:pt idx="590">
                  <c:v>518.0</c:v>
                </c:pt>
                <c:pt idx="591">
                  <c:v>517.0</c:v>
                </c:pt>
                <c:pt idx="592">
                  <c:v>517.0</c:v>
                </c:pt>
                <c:pt idx="593">
                  <c:v>517.0</c:v>
                </c:pt>
                <c:pt idx="594">
                  <c:v>517.0</c:v>
                </c:pt>
                <c:pt idx="595">
                  <c:v>516.0</c:v>
                </c:pt>
                <c:pt idx="596">
                  <c:v>516.0</c:v>
                </c:pt>
                <c:pt idx="597">
                  <c:v>516.0</c:v>
                </c:pt>
                <c:pt idx="598">
                  <c:v>516.0</c:v>
                </c:pt>
                <c:pt idx="599">
                  <c:v>516.0</c:v>
                </c:pt>
                <c:pt idx="600">
                  <c:v>516.0</c:v>
                </c:pt>
                <c:pt idx="601">
                  <c:v>515.0</c:v>
                </c:pt>
                <c:pt idx="602">
                  <c:v>515.0</c:v>
                </c:pt>
                <c:pt idx="603">
                  <c:v>515.0</c:v>
                </c:pt>
                <c:pt idx="604">
                  <c:v>515.0</c:v>
                </c:pt>
                <c:pt idx="605">
                  <c:v>515.0</c:v>
                </c:pt>
                <c:pt idx="606">
                  <c:v>515.0</c:v>
                </c:pt>
                <c:pt idx="607">
                  <c:v>514.0</c:v>
                </c:pt>
                <c:pt idx="608">
                  <c:v>514.0</c:v>
                </c:pt>
                <c:pt idx="609">
                  <c:v>514.0</c:v>
                </c:pt>
                <c:pt idx="610">
                  <c:v>514.0</c:v>
                </c:pt>
                <c:pt idx="611">
                  <c:v>514.0</c:v>
                </c:pt>
                <c:pt idx="612">
                  <c:v>514.0</c:v>
                </c:pt>
                <c:pt idx="613">
                  <c:v>513.0</c:v>
                </c:pt>
                <c:pt idx="614">
                  <c:v>513.0</c:v>
                </c:pt>
                <c:pt idx="615">
                  <c:v>513.0</c:v>
                </c:pt>
                <c:pt idx="616">
                  <c:v>513.0</c:v>
                </c:pt>
                <c:pt idx="617">
                  <c:v>513.0</c:v>
                </c:pt>
                <c:pt idx="618">
                  <c:v>513.0</c:v>
                </c:pt>
                <c:pt idx="619">
                  <c:v>512.0</c:v>
                </c:pt>
                <c:pt idx="620">
                  <c:v>512.0</c:v>
                </c:pt>
                <c:pt idx="621">
                  <c:v>512.0</c:v>
                </c:pt>
                <c:pt idx="622">
                  <c:v>512.0</c:v>
                </c:pt>
                <c:pt idx="623">
                  <c:v>512.0</c:v>
                </c:pt>
                <c:pt idx="624">
                  <c:v>512.0</c:v>
                </c:pt>
                <c:pt idx="625">
                  <c:v>511.0</c:v>
                </c:pt>
                <c:pt idx="626">
                  <c:v>511.0</c:v>
                </c:pt>
                <c:pt idx="627">
                  <c:v>511.0</c:v>
                </c:pt>
                <c:pt idx="628">
                  <c:v>511.0</c:v>
                </c:pt>
                <c:pt idx="629">
                  <c:v>511.0</c:v>
                </c:pt>
                <c:pt idx="630">
                  <c:v>511.0</c:v>
                </c:pt>
                <c:pt idx="631">
                  <c:v>511.0</c:v>
                </c:pt>
                <c:pt idx="632">
                  <c:v>511.0</c:v>
                </c:pt>
                <c:pt idx="633">
                  <c:v>511.0</c:v>
                </c:pt>
                <c:pt idx="634">
                  <c:v>510.0</c:v>
                </c:pt>
                <c:pt idx="635">
                  <c:v>510.0</c:v>
                </c:pt>
                <c:pt idx="636">
                  <c:v>510.0</c:v>
                </c:pt>
                <c:pt idx="637">
                  <c:v>510.0</c:v>
                </c:pt>
                <c:pt idx="638">
                  <c:v>509.0</c:v>
                </c:pt>
                <c:pt idx="639">
                  <c:v>509.0</c:v>
                </c:pt>
                <c:pt idx="640">
                  <c:v>509.0</c:v>
                </c:pt>
                <c:pt idx="641">
                  <c:v>509.0</c:v>
                </c:pt>
                <c:pt idx="642">
                  <c:v>509.0</c:v>
                </c:pt>
                <c:pt idx="643">
                  <c:v>509.0</c:v>
                </c:pt>
                <c:pt idx="644">
                  <c:v>509.0</c:v>
                </c:pt>
                <c:pt idx="645">
                  <c:v>509.0</c:v>
                </c:pt>
                <c:pt idx="646">
                  <c:v>509.0</c:v>
                </c:pt>
                <c:pt idx="647">
                  <c:v>509.0</c:v>
                </c:pt>
                <c:pt idx="648">
                  <c:v>508.0</c:v>
                </c:pt>
                <c:pt idx="649">
                  <c:v>508.0</c:v>
                </c:pt>
                <c:pt idx="650">
                  <c:v>508.0</c:v>
                </c:pt>
                <c:pt idx="651">
                  <c:v>508.0</c:v>
                </c:pt>
                <c:pt idx="652">
                  <c:v>508.0</c:v>
                </c:pt>
                <c:pt idx="653">
                  <c:v>508.0</c:v>
                </c:pt>
                <c:pt idx="654">
                  <c:v>508.0</c:v>
                </c:pt>
                <c:pt idx="655">
                  <c:v>508.0</c:v>
                </c:pt>
                <c:pt idx="656">
                  <c:v>507.0</c:v>
                </c:pt>
                <c:pt idx="657">
                  <c:v>507.0</c:v>
                </c:pt>
                <c:pt idx="658">
                  <c:v>507.0</c:v>
                </c:pt>
                <c:pt idx="659">
                  <c:v>507.0</c:v>
                </c:pt>
                <c:pt idx="660">
                  <c:v>507.0</c:v>
                </c:pt>
                <c:pt idx="661">
                  <c:v>507.0</c:v>
                </c:pt>
                <c:pt idx="662">
                  <c:v>507.0</c:v>
                </c:pt>
                <c:pt idx="663">
                  <c:v>507.0</c:v>
                </c:pt>
                <c:pt idx="664">
                  <c:v>506.0</c:v>
                </c:pt>
                <c:pt idx="665">
                  <c:v>506.0</c:v>
                </c:pt>
                <c:pt idx="666">
                  <c:v>506.0</c:v>
                </c:pt>
                <c:pt idx="667">
                  <c:v>506.0</c:v>
                </c:pt>
                <c:pt idx="668">
                  <c:v>506.0</c:v>
                </c:pt>
                <c:pt idx="669">
                  <c:v>506.0</c:v>
                </c:pt>
                <c:pt idx="670">
                  <c:v>505.0</c:v>
                </c:pt>
                <c:pt idx="671">
                  <c:v>505.0</c:v>
                </c:pt>
                <c:pt idx="672">
                  <c:v>505.0</c:v>
                </c:pt>
                <c:pt idx="673">
                  <c:v>505.0</c:v>
                </c:pt>
                <c:pt idx="674">
                  <c:v>505.0</c:v>
                </c:pt>
                <c:pt idx="675">
                  <c:v>505.0</c:v>
                </c:pt>
                <c:pt idx="676">
                  <c:v>504.0</c:v>
                </c:pt>
                <c:pt idx="677">
                  <c:v>504.0</c:v>
                </c:pt>
                <c:pt idx="678">
                  <c:v>504.0</c:v>
                </c:pt>
                <c:pt idx="679">
                  <c:v>504.0</c:v>
                </c:pt>
                <c:pt idx="680">
                  <c:v>504.0</c:v>
                </c:pt>
                <c:pt idx="681">
                  <c:v>504.0</c:v>
                </c:pt>
                <c:pt idx="682">
                  <c:v>504.0</c:v>
                </c:pt>
                <c:pt idx="683">
                  <c:v>504.0</c:v>
                </c:pt>
                <c:pt idx="684">
                  <c:v>504.0</c:v>
                </c:pt>
                <c:pt idx="685">
                  <c:v>504.0</c:v>
                </c:pt>
                <c:pt idx="686">
                  <c:v>504.0</c:v>
                </c:pt>
                <c:pt idx="687">
                  <c:v>504.0</c:v>
                </c:pt>
                <c:pt idx="688">
                  <c:v>504.0</c:v>
                </c:pt>
                <c:pt idx="689">
                  <c:v>503.0</c:v>
                </c:pt>
                <c:pt idx="690">
                  <c:v>503.0</c:v>
                </c:pt>
                <c:pt idx="691">
                  <c:v>503.0</c:v>
                </c:pt>
                <c:pt idx="692">
                  <c:v>503.0</c:v>
                </c:pt>
                <c:pt idx="693">
                  <c:v>503.0</c:v>
                </c:pt>
                <c:pt idx="694">
                  <c:v>502.0</c:v>
                </c:pt>
                <c:pt idx="695">
                  <c:v>502.0</c:v>
                </c:pt>
                <c:pt idx="696">
                  <c:v>502.0</c:v>
                </c:pt>
                <c:pt idx="697">
                  <c:v>502.0</c:v>
                </c:pt>
                <c:pt idx="698">
                  <c:v>502.0</c:v>
                </c:pt>
                <c:pt idx="699">
                  <c:v>502.0</c:v>
                </c:pt>
                <c:pt idx="700">
                  <c:v>502.0</c:v>
                </c:pt>
                <c:pt idx="701">
                  <c:v>502.0</c:v>
                </c:pt>
                <c:pt idx="702">
                  <c:v>501.0</c:v>
                </c:pt>
                <c:pt idx="703">
                  <c:v>501.0</c:v>
                </c:pt>
                <c:pt idx="704">
                  <c:v>501.0</c:v>
                </c:pt>
                <c:pt idx="705">
                  <c:v>501.0</c:v>
                </c:pt>
                <c:pt idx="706">
                  <c:v>501.0</c:v>
                </c:pt>
                <c:pt idx="707">
                  <c:v>501.0</c:v>
                </c:pt>
                <c:pt idx="708">
                  <c:v>501.0</c:v>
                </c:pt>
                <c:pt idx="709">
                  <c:v>501.0</c:v>
                </c:pt>
                <c:pt idx="710">
                  <c:v>501.0</c:v>
                </c:pt>
                <c:pt idx="711">
                  <c:v>500.0</c:v>
                </c:pt>
                <c:pt idx="712">
                  <c:v>500.0</c:v>
                </c:pt>
                <c:pt idx="713">
                  <c:v>500.0</c:v>
                </c:pt>
                <c:pt idx="714">
                  <c:v>500.0</c:v>
                </c:pt>
                <c:pt idx="715">
                  <c:v>500.0</c:v>
                </c:pt>
                <c:pt idx="716">
                  <c:v>500.0</c:v>
                </c:pt>
                <c:pt idx="717">
                  <c:v>500.0</c:v>
                </c:pt>
                <c:pt idx="718">
                  <c:v>500.0</c:v>
                </c:pt>
                <c:pt idx="719">
                  <c:v>500.0</c:v>
                </c:pt>
                <c:pt idx="720">
                  <c:v>499.0</c:v>
                </c:pt>
                <c:pt idx="721">
                  <c:v>499.0</c:v>
                </c:pt>
                <c:pt idx="722">
                  <c:v>499.0</c:v>
                </c:pt>
                <c:pt idx="723">
                  <c:v>499.0</c:v>
                </c:pt>
                <c:pt idx="724">
                  <c:v>499.0</c:v>
                </c:pt>
                <c:pt idx="725">
                  <c:v>499.0</c:v>
                </c:pt>
                <c:pt idx="726">
                  <c:v>498.0</c:v>
                </c:pt>
                <c:pt idx="727">
                  <c:v>498.0</c:v>
                </c:pt>
                <c:pt idx="728">
                  <c:v>498.0</c:v>
                </c:pt>
                <c:pt idx="729">
                  <c:v>498.0</c:v>
                </c:pt>
                <c:pt idx="730">
                  <c:v>498.0</c:v>
                </c:pt>
                <c:pt idx="731">
                  <c:v>498.0</c:v>
                </c:pt>
                <c:pt idx="732">
                  <c:v>498.0</c:v>
                </c:pt>
                <c:pt idx="733">
                  <c:v>497.0</c:v>
                </c:pt>
                <c:pt idx="734">
                  <c:v>497.0</c:v>
                </c:pt>
                <c:pt idx="735">
                  <c:v>497.0</c:v>
                </c:pt>
                <c:pt idx="736">
                  <c:v>497.0</c:v>
                </c:pt>
                <c:pt idx="737">
                  <c:v>497.0</c:v>
                </c:pt>
                <c:pt idx="738">
                  <c:v>497.0</c:v>
                </c:pt>
                <c:pt idx="739">
                  <c:v>497.0</c:v>
                </c:pt>
                <c:pt idx="740">
                  <c:v>497.0</c:v>
                </c:pt>
                <c:pt idx="741">
                  <c:v>497.0</c:v>
                </c:pt>
                <c:pt idx="742">
                  <c:v>497.0</c:v>
                </c:pt>
                <c:pt idx="743">
                  <c:v>497.0</c:v>
                </c:pt>
                <c:pt idx="744">
                  <c:v>497.0</c:v>
                </c:pt>
                <c:pt idx="745">
                  <c:v>497.0</c:v>
                </c:pt>
                <c:pt idx="746">
                  <c:v>496.0</c:v>
                </c:pt>
                <c:pt idx="747">
                  <c:v>496.0</c:v>
                </c:pt>
                <c:pt idx="748">
                  <c:v>496.0</c:v>
                </c:pt>
                <c:pt idx="749">
                  <c:v>496.0</c:v>
                </c:pt>
                <c:pt idx="750">
                  <c:v>496.0</c:v>
                </c:pt>
                <c:pt idx="751">
                  <c:v>495.0</c:v>
                </c:pt>
                <c:pt idx="752">
                  <c:v>495.0</c:v>
                </c:pt>
                <c:pt idx="753">
                  <c:v>495.0</c:v>
                </c:pt>
                <c:pt idx="754">
                  <c:v>495.0</c:v>
                </c:pt>
                <c:pt idx="755">
                  <c:v>495.0</c:v>
                </c:pt>
                <c:pt idx="756">
                  <c:v>495.0</c:v>
                </c:pt>
                <c:pt idx="757">
                  <c:v>495.0</c:v>
                </c:pt>
                <c:pt idx="758">
                  <c:v>495.0</c:v>
                </c:pt>
                <c:pt idx="759">
                  <c:v>494.0</c:v>
                </c:pt>
                <c:pt idx="760">
                  <c:v>494.0</c:v>
                </c:pt>
                <c:pt idx="761">
                  <c:v>494.0</c:v>
                </c:pt>
                <c:pt idx="762">
                  <c:v>494.0</c:v>
                </c:pt>
                <c:pt idx="763">
                  <c:v>494.0</c:v>
                </c:pt>
                <c:pt idx="764">
                  <c:v>493.0</c:v>
                </c:pt>
                <c:pt idx="765">
                  <c:v>493.0</c:v>
                </c:pt>
                <c:pt idx="766">
                  <c:v>493.0</c:v>
                </c:pt>
                <c:pt idx="767">
                  <c:v>493.0</c:v>
                </c:pt>
                <c:pt idx="768">
                  <c:v>493.0</c:v>
                </c:pt>
                <c:pt idx="769">
                  <c:v>493.0</c:v>
                </c:pt>
                <c:pt idx="770">
                  <c:v>493.0</c:v>
                </c:pt>
                <c:pt idx="771">
                  <c:v>493.0</c:v>
                </c:pt>
                <c:pt idx="772">
                  <c:v>493.0</c:v>
                </c:pt>
                <c:pt idx="773">
                  <c:v>492.0</c:v>
                </c:pt>
                <c:pt idx="774">
                  <c:v>492.0</c:v>
                </c:pt>
                <c:pt idx="775">
                  <c:v>492.0</c:v>
                </c:pt>
                <c:pt idx="776">
                  <c:v>492.0</c:v>
                </c:pt>
                <c:pt idx="777">
                  <c:v>492.0</c:v>
                </c:pt>
                <c:pt idx="778">
                  <c:v>492.0</c:v>
                </c:pt>
                <c:pt idx="779">
                  <c:v>492.0</c:v>
                </c:pt>
                <c:pt idx="780">
                  <c:v>492.0</c:v>
                </c:pt>
                <c:pt idx="781">
                  <c:v>492.0</c:v>
                </c:pt>
                <c:pt idx="782">
                  <c:v>491.0</c:v>
                </c:pt>
                <c:pt idx="783">
                  <c:v>491.0</c:v>
                </c:pt>
                <c:pt idx="784">
                  <c:v>491.0</c:v>
                </c:pt>
                <c:pt idx="785">
                  <c:v>491.0</c:v>
                </c:pt>
                <c:pt idx="786">
                  <c:v>491.0</c:v>
                </c:pt>
                <c:pt idx="787">
                  <c:v>491.0</c:v>
                </c:pt>
                <c:pt idx="788">
                  <c:v>490.0</c:v>
                </c:pt>
                <c:pt idx="789">
                  <c:v>490.0</c:v>
                </c:pt>
                <c:pt idx="790">
                  <c:v>490.0</c:v>
                </c:pt>
                <c:pt idx="791">
                  <c:v>490.0</c:v>
                </c:pt>
                <c:pt idx="792">
                  <c:v>490.0</c:v>
                </c:pt>
                <c:pt idx="793">
                  <c:v>490.0</c:v>
                </c:pt>
                <c:pt idx="794">
                  <c:v>490.0</c:v>
                </c:pt>
                <c:pt idx="795">
                  <c:v>489.0</c:v>
                </c:pt>
                <c:pt idx="796">
                  <c:v>489.0</c:v>
                </c:pt>
                <c:pt idx="797">
                  <c:v>489.0</c:v>
                </c:pt>
                <c:pt idx="798">
                  <c:v>489.0</c:v>
                </c:pt>
                <c:pt idx="799">
                  <c:v>489.0</c:v>
                </c:pt>
                <c:pt idx="800">
                  <c:v>489.0</c:v>
                </c:pt>
                <c:pt idx="801">
                  <c:v>489.0</c:v>
                </c:pt>
                <c:pt idx="802">
                  <c:v>489.0</c:v>
                </c:pt>
                <c:pt idx="803">
                  <c:v>489.0</c:v>
                </c:pt>
                <c:pt idx="804">
                  <c:v>488.0</c:v>
                </c:pt>
                <c:pt idx="805">
                  <c:v>488.0</c:v>
                </c:pt>
                <c:pt idx="806">
                  <c:v>488.0</c:v>
                </c:pt>
                <c:pt idx="807">
                  <c:v>487.0</c:v>
                </c:pt>
                <c:pt idx="808">
                  <c:v>487.0</c:v>
                </c:pt>
                <c:pt idx="809">
                  <c:v>487.0</c:v>
                </c:pt>
                <c:pt idx="810">
                  <c:v>487.0</c:v>
                </c:pt>
                <c:pt idx="811">
                  <c:v>487.0</c:v>
                </c:pt>
                <c:pt idx="812">
                  <c:v>487.0</c:v>
                </c:pt>
                <c:pt idx="813">
                  <c:v>486.0</c:v>
                </c:pt>
                <c:pt idx="814">
                  <c:v>486.0</c:v>
                </c:pt>
                <c:pt idx="815">
                  <c:v>486.0</c:v>
                </c:pt>
                <c:pt idx="816">
                  <c:v>486.0</c:v>
                </c:pt>
                <c:pt idx="817">
                  <c:v>486.0</c:v>
                </c:pt>
                <c:pt idx="818">
                  <c:v>486.0</c:v>
                </c:pt>
                <c:pt idx="819">
                  <c:v>485.0</c:v>
                </c:pt>
                <c:pt idx="820">
                  <c:v>485.0</c:v>
                </c:pt>
                <c:pt idx="821">
                  <c:v>485.0</c:v>
                </c:pt>
                <c:pt idx="822">
                  <c:v>485.0</c:v>
                </c:pt>
                <c:pt idx="823">
                  <c:v>485.0</c:v>
                </c:pt>
                <c:pt idx="824">
                  <c:v>485.0</c:v>
                </c:pt>
                <c:pt idx="825">
                  <c:v>485.0</c:v>
                </c:pt>
                <c:pt idx="826">
                  <c:v>485.0</c:v>
                </c:pt>
                <c:pt idx="827">
                  <c:v>484.0</c:v>
                </c:pt>
                <c:pt idx="828">
                  <c:v>484.0</c:v>
                </c:pt>
                <c:pt idx="829">
                  <c:v>484.0</c:v>
                </c:pt>
                <c:pt idx="830">
                  <c:v>484.0</c:v>
                </c:pt>
                <c:pt idx="831">
                  <c:v>484.0</c:v>
                </c:pt>
                <c:pt idx="832">
                  <c:v>484.0</c:v>
                </c:pt>
                <c:pt idx="833">
                  <c:v>484.0</c:v>
                </c:pt>
                <c:pt idx="834">
                  <c:v>484.0</c:v>
                </c:pt>
                <c:pt idx="835">
                  <c:v>484.0</c:v>
                </c:pt>
                <c:pt idx="836">
                  <c:v>484.0</c:v>
                </c:pt>
                <c:pt idx="837">
                  <c:v>484.0</c:v>
                </c:pt>
                <c:pt idx="838">
                  <c:v>484.0</c:v>
                </c:pt>
                <c:pt idx="839">
                  <c:v>484.0</c:v>
                </c:pt>
                <c:pt idx="840">
                  <c:v>483.0</c:v>
                </c:pt>
                <c:pt idx="841">
                  <c:v>483.0</c:v>
                </c:pt>
                <c:pt idx="842">
                  <c:v>483.0</c:v>
                </c:pt>
                <c:pt idx="843">
                  <c:v>483.0</c:v>
                </c:pt>
                <c:pt idx="844">
                  <c:v>483.0</c:v>
                </c:pt>
                <c:pt idx="845">
                  <c:v>483.0</c:v>
                </c:pt>
                <c:pt idx="846">
                  <c:v>483.0</c:v>
                </c:pt>
                <c:pt idx="847">
                  <c:v>483.0</c:v>
                </c:pt>
                <c:pt idx="848">
                  <c:v>483.0</c:v>
                </c:pt>
                <c:pt idx="849">
                  <c:v>482.0</c:v>
                </c:pt>
                <c:pt idx="850">
                  <c:v>482.0</c:v>
                </c:pt>
                <c:pt idx="851">
                  <c:v>482.0</c:v>
                </c:pt>
                <c:pt idx="852">
                  <c:v>482.0</c:v>
                </c:pt>
                <c:pt idx="853">
                  <c:v>482.0</c:v>
                </c:pt>
                <c:pt idx="854">
                  <c:v>481.0</c:v>
                </c:pt>
                <c:pt idx="855">
                  <c:v>481.0</c:v>
                </c:pt>
                <c:pt idx="856">
                  <c:v>481.0</c:v>
                </c:pt>
                <c:pt idx="857">
                  <c:v>481.0</c:v>
                </c:pt>
                <c:pt idx="858">
                  <c:v>481.0</c:v>
                </c:pt>
                <c:pt idx="859">
                  <c:v>481.0</c:v>
                </c:pt>
                <c:pt idx="860">
                  <c:v>480.0</c:v>
                </c:pt>
                <c:pt idx="861">
                  <c:v>480.0</c:v>
                </c:pt>
                <c:pt idx="862">
                  <c:v>480.0</c:v>
                </c:pt>
                <c:pt idx="863">
                  <c:v>480.0</c:v>
                </c:pt>
                <c:pt idx="864">
                  <c:v>480.0</c:v>
                </c:pt>
                <c:pt idx="865">
                  <c:v>480.0</c:v>
                </c:pt>
                <c:pt idx="866">
                  <c:v>480.0</c:v>
                </c:pt>
                <c:pt idx="867">
                  <c:v>480.0</c:v>
                </c:pt>
                <c:pt idx="868">
                  <c:v>480.0</c:v>
                </c:pt>
                <c:pt idx="869">
                  <c:v>480.0</c:v>
                </c:pt>
                <c:pt idx="870">
                  <c:v>479.0</c:v>
                </c:pt>
                <c:pt idx="871">
                  <c:v>479.0</c:v>
                </c:pt>
                <c:pt idx="872">
                  <c:v>479.0</c:v>
                </c:pt>
                <c:pt idx="873">
                  <c:v>479.0</c:v>
                </c:pt>
                <c:pt idx="874">
                  <c:v>479.0</c:v>
                </c:pt>
                <c:pt idx="875">
                  <c:v>479.0</c:v>
                </c:pt>
                <c:pt idx="876">
                  <c:v>478.0</c:v>
                </c:pt>
                <c:pt idx="877">
                  <c:v>478.0</c:v>
                </c:pt>
                <c:pt idx="878">
                  <c:v>478.0</c:v>
                </c:pt>
                <c:pt idx="879">
                  <c:v>478.0</c:v>
                </c:pt>
                <c:pt idx="880">
                  <c:v>478.0</c:v>
                </c:pt>
                <c:pt idx="881">
                  <c:v>478.0</c:v>
                </c:pt>
                <c:pt idx="882">
                  <c:v>478.0</c:v>
                </c:pt>
                <c:pt idx="883">
                  <c:v>478.0</c:v>
                </c:pt>
                <c:pt idx="884">
                  <c:v>478.0</c:v>
                </c:pt>
                <c:pt idx="885">
                  <c:v>477.0</c:v>
                </c:pt>
                <c:pt idx="886">
                  <c:v>477.0</c:v>
                </c:pt>
                <c:pt idx="887">
                  <c:v>477.0</c:v>
                </c:pt>
                <c:pt idx="888">
                  <c:v>477.0</c:v>
                </c:pt>
                <c:pt idx="889">
                  <c:v>477.0</c:v>
                </c:pt>
                <c:pt idx="890">
                  <c:v>477.0</c:v>
                </c:pt>
                <c:pt idx="891">
                  <c:v>477.0</c:v>
                </c:pt>
                <c:pt idx="892">
                  <c:v>477.0</c:v>
                </c:pt>
                <c:pt idx="893">
                  <c:v>476.0</c:v>
                </c:pt>
                <c:pt idx="894">
                  <c:v>476.0</c:v>
                </c:pt>
                <c:pt idx="895">
                  <c:v>476.0</c:v>
                </c:pt>
                <c:pt idx="896">
                  <c:v>476.0</c:v>
                </c:pt>
                <c:pt idx="897">
                  <c:v>476.0</c:v>
                </c:pt>
                <c:pt idx="898">
                  <c:v>476.0</c:v>
                </c:pt>
                <c:pt idx="899">
                  <c:v>476.0</c:v>
                </c:pt>
                <c:pt idx="900">
                  <c:v>476.0</c:v>
                </c:pt>
                <c:pt idx="901">
                  <c:v>476.0</c:v>
                </c:pt>
                <c:pt idx="902">
                  <c:v>475.0</c:v>
                </c:pt>
                <c:pt idx="903">
                  <c:v>475.0</c:v>
                </c:pt>
                <c:pt idx="904">
                  <c:v>475.0</c:v>
                </c:pt>
                <c:pt idx="905">
                  <c:v>475.0</c:v>
                </c:pt>
                <c:pt idx="906">
                  <c:v>474.0</c:v>
                </c:pt>
                <c:pt idx="907">
                  <c:v>474.0</c:v>
                </c:pt>
                <c:pt idx="908">
                  <c:v>474.0</c:v>
                </c:pt>
                <c:pt idx="909">
                  <c:v>474.0</c:v>
                </c:pt>
                <c:pt idx="910">
                  <c:v>474.0</c:v>
                </c:pt>
                <c:pt idx="911">
                  <c:v>474.0</c:v>
                </c:pt>
                <c:pt idx="912">
                  <c:v>473.0</c:v>
                </c:pt>
                <c:pt idx="913">
                  <c:v>473.0</c:v>
                </c:pt>
                <c:pt idx="914">
                  <c:v>473.0</c:v>
                </c:pt>
                <c:pt idx="915">
                  <c:v>473.0</c:v>
                </c:pt>
                <c:pt idx="916">
                  <c:v>473.0</c:v>
                </c:pt>
                <c:pt idx="917">
                  <c:v>473.0</c:v>
                </c:pt>
                <c:pt idx="918">
                  <c:v>473.0</c:v>
                </c:pt>
                <c:pt idx="919">
                  <c:v>472.0</c:v>
                </c:pt>
                <c:pt idx="920">
                  <c:v>472.0</c:v>
                </c:pt>
                <c:pt idx="921">
                  <c:v>472.0</c:v>
                </c:pt>
                <c:pt idx="922">
                  <c:v>472.0</c:v>
                </c:pt>
                <c:pt idx="923">
                  <c:v>472.0</c:v>
                </c:pt>
                <c:pt idx="924">
                  <c:v>472.0</c:v>
                </c:pt>
                <c:pt idx="925">
                  <c:v>471.0</c:v>
                </c:pt>
                <c:pt idx="926">
                  <c:v>471.0</c:v>
                </c:pt>
                <c:pt idx="927">
                  <c:v>471.0</c:v>
                </c:pt>
                <c:pt idx="928">
                  <c:v>471.0</c:v>
                </c:pt>
                <c:pt idx="929">
                  <c:v>471.0</c:v>
                </c:pt>
                <c:pt idx="930">
                  <c:v>470.0</c:v>
                </c:pt>
                <c:pt idx="931">
                  <c:v>470.0</c:v>
                </c:pt>
                <c:pt idx="932">
                  <c:v>470.0</c:v>
                </c:pt>
                <c:pt idx="933">
                  <c:v>470.0</c:v>
                </c:pt>
                <c:pt idx="934">
                  <c:v>470.0</c:v>
                </c:pt>
                <c:pt idx="935">
                  <c:v>470.0</c:v>
                </c:pt>
                <c:pt idx="936">
                  <c:v>470.0</c:v>
                </c:pt>
                <c:pt idx="937">
                  <c:v>470.0</c:v>
                </c:pt>
                <c:pt idx="938">
                  <c:v>469.0</c:v>
                </c:pt>
                <c:pt idx="939">
                  <c:v>469.0</c:v>
                </c:pt>
                <c:pt idx="940">
                  <c:v>469.0</c:v>
                </c:pt>
                <c:pt idx="941">
                  <c:v>469.0</c:v>
                </c:pt>
                <c:pt idx="942">
                  <c:v>469.0</c:v>
                </c:pt>
                <c:pt idx="943">
                  <c:v>469.0</c:v>
                </c:pt>
                <c:pt idx="944">
                  <c:v>469.0</c:v>
                </c:pt>
                <c:pt idx="945">
                  <c:v>469.0</c:v>
                </c:pt>
                <c:pt idx="946">
                  <c:v>469.0</c:v>
                </c:pt>
                <c:pt idx="947">
                  <c:v>469.0</c:v>
                </c:pt>
                <c:pt idx="948">
                  <c:v>468.0</c:v>
                </c:pt>
                <c:pt idx="949">
                  <c:v>468.0</c:v>
                </c:pt>
                <c:pt idx="950">
                  <c:v>468.0</c:v>
                </c:pt>
                <c:pt idx="951">
                  <c:v>468.0</c:v>
                </c:pt>
                <c:pt idx="952">
                  <c:v>468.0</c:v>
                </c:pt>
                <c:pt idx="953">
                  <c:v>468.0</c:v>
                </c:pt>
                <c:pt idx="954">
                  <c:v>468.0</c:v>
                </c:pt>
                <c:pt idx="955">
                  <c:v>468.0</c:v>
                </c:pt>
                <c:pt idx="956">
                  <c:v>468.0</c:v>
                </c:pt>
                <c:pt idx="957">
                  <c:v>468.0</c:v>
                </c:pt>
                <c:pt idx="958">
                  <c:v>467.0</c:v>
                </c:pt>
                <c:pt idx="959">
                  <c:v>467.0</c:v>
                </c:pt>
                <c:pt idx="960">
                  <c:v>467.0</c:v>
                </c:pt>
                <c:pt idx="961">
                  <c:v>467.0</c:v>
                </c:pt>
                <c:pt idx="962">
                  <c:v>467.0</c:v>
                </c:pt>
                <c:pt idx="963">
                  <c:v>467.0</c:v>
                </c:pt>
                <c:pt idx="964">
                  <c:v>467.0</c:v>
                </c:pt>
                <c:pt idx="965">
                  <c:v>467.0</c:v>
                </c:pt>
                <c:pt idx="966">
                  <c:v>466.0</c:v>
                </c:pt>
                <c:pt idx="967">
                  <c:v>466.0</c:v>
                </c:pt>
                <c:pt idx="968">
                  <c:v>466.0</c:v>
                </c:pt>
                <c:pt idx="969">
                  <c:v>466.0</c:v>
                </c:pt>
                <c:pt idx="970">
                  <c:v>466.0</c:v>
                </c:pt>
                <c:pt idx="971">
                  <c:v>466.0</c:v>
                </c:pt>
                <c:pt idx="972">
                  <c:v>466.0</c:v>
                </c:pt>
                <c:pt idx="973">
                  <c:v>466.0</c:v>
                </c:pt>
                <c:pt idx="974">
                  <c:v>466.0</c:v>
                </c:pt>
                <c:pt idx="975">
                  <c:v>465.0</c:v>
                </c:pt>
                <c:pt idx="976">
                  <c:v>465.0</c:v>
                </c:pt>
                <c:pt idx="977">
                  <c:v>465.0</c:v>
                </c:pt>
                <c:pt idx="978">
                  <c:v>465.0</c:v>
                </c:pt>
                <c:pt idx="979">
                  <c:v>465.0</c:v>
                </c:pt>
                <c:pt idx="980">
                  <c:v>465.0</c:v>
                </c:pt>
                <c:pt idx="981">
                  <c:v>464.0</c:v>
                </c:pt>
                <c:pt idx="982">
                  <c:v>464.0</c:v>
                </c:pt>
                <c:pt idx="983">
                  <c:v>464.0</c:v>
                </c:pt>
                <c:pt idx="984">
                  <c:v>463.0</c:v>
                </c:pt>
                <c:pt idx="985">
                  <c:v>463.0</c:v>
                </c:pt>
                <c:pt idx="986">
                  <c:v>463.0</c:v>
                </c:pt>
                <c:pt idx="987">
                  <c:v>463.0</c:v>
                </c:pt>
                <c:pt idx="988">
                  <c:v>463.0</c:v>
                </c:pt>
                <c:pt idx="989">
                  <c:v>463.0</c:v>
                </c:pt>
                <c:pt idx="990">
                  <c:v>463.0</c:v>
                </c:pt>
                <c:pt idx="991">
                  <c:v>462.0</c:v>
                </c:pt>
                <c:pt idx="992">
                  <c:v>462.0</c:v>
                </c:pt>
                <c:pt idx="993">
                  <c:v>462.0</c:v>
                </c:pt>
                <c:pt idx="994">
                  <c:v>462.0</c:v>
                </c:pt>
                <c:pt idx="995">
                  <c:v>462.0</c:v>
                </c:pt>
                <c:pt idx="996">
                  <c:v>462.0</c:v>
                </c:pt>
                <c:pt idx="997">
                  <c:v>462.0</c:v>
                </c:pt>
                <c:pt idx="998">
                  <c:v>462.0</c:v>
                </c:pt>
                <c:pt idx="999">
                  <c:v>462.0</c:v>
                </c:pt>
                <c:pt idx="1000">
                  <c:v>462.0</c:v>
                </c:pt>
                <c:pt idx="1001">
                  <c:v>462.0</c:v>
                </c:pt>
                <c:pt idx="1002">
                  <c:v>461.0</c:v>
                </c:pt>
                <c:pt idx="1003">
                  <c:v>461.0</c:v>
                </c:pt>
                <c:pt idx="1004">
                  <c:v>461.0</c:v>
                </c:pt>
                <c:pt idx="1005">
                  <c:v>461.0</c:v>
                </c:pt>
                <c:pt idx="1006">
                  <c:v>461.0</c:v>
                </c:pt>
                <c:pt idx="1007">
                  <c:v>461.0</c:v>
                </c:pt>
                <c:pt idx="1008">
                  <c:v>461.0</c:v>
                </c:pt>
                <c:pt idx="1009">
                  <c:v>461.0</c:v>
                </c:pt>
                <c:pt idx="1010">
                  <c:v>461.0</c:v>
                </c:pt>
                <c:pt idx="1011">
                  <c:v>461.0</c:v>
                </c:pt>
                <c:pt idx="1012">
                  <c:v>460.0</c:v>
                </c:pt>
                <c:pt idx="1013">
                  <c:v>460.0</c:v>
                </c:pt>
                <c:pt idx="1014">
                  <c:v>460.0</c:v>
                </c:pt>
                <c:pt idx="1015">
                  <c:v>460.0</c:v>
                </c:pt>
                <c:pt idx="1016">
                  <c:v>460.0</c:v>
                </c:pt>
                <c:pt idx="1017">
                  <c:v>460.0</c:v>
                </c:pt>
                <c:pt idx="1018">
                  <c:v>460.0</c:v>
                </c:pt>
                <c:pt idx="1019">
                  <c:v>460.0</c:v>
                </c:pt>
                <c:pt idx="1020">
                  <c:v>460.0</c:v>
                </c:pt>
                <c:pt idx="1021">
                  <c:v>459.0</c:v>
                </c:pt>
                <c:pt idx="1022">
                  <c:v>459.0</c:v>
                </c:pt>
                <c:pt idx="1023">
                  <c:v>459.0</c:v>
                </c:pt>
                <c:pt idx="1024">
                  <c:v>459.0</c:v>
                </c:pt>
                <c:pt idx="1025">
                  <c:v>459.0</c:v>
                </c:pt>
                <c:pt idx="1026">
                  <c:v>459.0</c:v>
                </c:pt>
                <c:pt idx="1027">
                  <c:v>459.0</c:v>
                </c:pt>
                <c:pt idx="1028">
                  <c:v>458.0</c:v>
                </c:pt>
                <c:pt idx="1029">
                  <c:v>458.0</c:v>
                </c:pt>
                <c:pt idx="1030">
                  <c:v>458.0</c:v>
                </c:pt>
                <c:pt idx="1031">
                  <c:v>458.0</c:v>
                </c:pt>
                <c:pt idx="1032">
                  <c:v>458.0</c:v>
                </c:pt>
                <c:pt idx="1033">
                  <c:v>458.0</c:v>
                </c:pt>
                <c:pt idx="1034">
                  <c:v>457.0</c:v>
                </c:pt>
                <c:pt idx="1035">
                  <c:v>457.0</c:v>
                </c:pt>
                <c:pt idx="1036">
                  <c:v>457.0</c:v>
                </c:pt>
                <c:pt idx="1037">
                  <c:v>457.0</c:v>
                </c:pt>
                <c:pt idx="1038">
                  <c:v>457.0</c:v>
                </c:pt>
                <c:pt idx="1039">
                  <c:v>457.0</c:v>
                </c:pt>
                <c:pt idx="1040">
                  <c:v>457.0</c:v>
                </c:pt>
                <c:pt idx="1041">
                  <c:v>457.0</c:v>
                </c:pt>
                <c:pt idx="1042">
                  <c:v>457.0</c:v>
                </c:pt>
                <c:pt idx="1043">
                  <c:v>457.0</c:v>
                </c:pt>
                <c:pt idx="1044">
                  <c:v>457.0</c:v>
                </c:pt>
                <c:pt idx="1045">
                  <c:v>456.0</c:v>
                </c:pt>
                <c:pt idx="1046">
                  <c:v>456.0</c:v>
                </c:pt>
                <c:pt idx="1047">
                  <c:v>456.0</c:v>
                </c:pt>
                <c:pt idx="1048">
                  <c:v>456.0</c:v>
                </c:pt>
                <c:pt idx="1049">
                  <c:v>456.0</c:v>
                </c:pt>
                <c:pt idx="1050">
                  <c:v>456.0</c:v>
                </c:pt>
                <c:pt idx="1051">
                  <c:v>456.0</c:v>
                </c:pt>
                <c:pt idx="1052">
                  <c:v>456.0</c:v>
                </c:pt>
                <c:pt idx="1053">
                  <c:v>456.0</c:v>
                </c:pt>
                <c:pt idx="1054">
                  <c:v>456.0</c:v>
                </c:pt>
                <c:pt idx="1055">
                  <c:v>456.0</c:v>
                </c:pt>
                <c:pt idx="1056">
                  <c:v>455.0</c:v>
                </c:pt>
                <c:pt idx="1057">
                  <c:v>455.0</c:v>
                </c:pt>
                <c:pt idx="1058">
                  <c:v>455.0</c:v>
                </c:pt>
                <c:pt idx="1059">
                  <c:v>455.0</c:v>
                </c:pt>
                <c:pt idx="1060">
                  <c:v>455.0</c:v>
                </c:pt>
                <c:pt idx="1061">
                  <c:v>455.0</c:v>
                </c:pt>
                <c:pt idx="1062">
                  <c:v>455.0</c:v>
                </c:pt>
                <c:pt idx="1063">
                  <c:v>455.0</c:v>
                </c:pt>
                <c:pt idx="1064">
                  <c:v>455.0</c:v>
                </c:pt>
                <c:pt idx="1065">
                  <c:v>455.0</c:v>
                </c:pt>
                <c:pt idx="1066">
                  <c:v>454.0</c:v>
                </c:pt>
                <c:pt idx="1067">
                  <c:v>454.0</c:v>
                </c:pt>
                <c:pt idx="1068">
                  <c:v>454.0</c:v>
                </c:pt>
                <c:pt idx="1069">
                  <c:v>454.0</c:v>
                </c:pt>
                <c:pt idx="1070">
                  <c:v>454.0</c:v>
                </c:pt>
                <c:pt idx="1071">
                  <c:v>454.0</c:v>
                </c:pt>
                <c:pt idx="1072">
                  <c:v>454.0</c:v>
                </c:pt>
                <c:pt idx="1073">
                  <c:v>454.0</c:v>
                </c:pt>
                <c:pt idx="1074">
                  <c:v>454.0</c:v>
                </c:pt>
                <c:pt idx="1075">
                  <c:v>454.0</c:v>
                </c:pt>
                <c:pt idx="1076">
                  <c:v>454.0</c:v>
                </c:pt>
                <c:pt idx="1077">
                  <c:v>453.0</c:v>
                </c:pt>
                <c:pt idx="1078">
                  <c:v>453.0</c:v>
                </c:pt>
                <c:pt idx="1079">
                  <c:v>453.0</c:v>
                </c:pt>
                <c:pt idx="1080">
                  <c:v>453.0</c:v>
                </c:pt>
                <c:pt idx="1081">
                  <c:v>453.0</c:v>
                </c:pt>
                <c:pt idx="1082">
                  <c:v>453.0</c:v>
                </c:pt>
                <c:pt idx="1083">
                  <c:v>453.0</c:v>
                </c:pt>
                <c:pt idx="1084">
                  <c:v>453.0</c:v>
                </c:pt>
                <c:pt idx="1085">
                  <c:v>452.0</c:v>
                </c:pt>
                <c:pt idx="1086">
                  <c:v>452.0</c:v>
                </c:pt>
                <c:pt idx="1087">
                  <c:v>452.0</c:v>
                </c:pt>
                <c:pt idx="1088">
                  <c:v>452.0</c:v>
                </c:pt>
                <c:pt idx="1089">
                  <c:v>452.0</c:v>
                </c:pt>
                <c:pt idx="1090">
                  <c:v>452.0</c:v>
                </c:pt>
                <c:pt idx="1091">
                  <c:v>451.0</c:v>
                </c:pt>
                <c:pt idx="1092">
                  <c:v>451.0</c:v>
                </c:pt>
                <c:pt idx="1093">
                  <c:v>451.0</c:v>
                </c:pt>
                <c:pt idx="1094">
                  <c:v>451.0</c:v>
                </c:pt>
                <c:pt idx="1095">
                  <c:v>451.0</c:v>
                </c:pt>
                <c:pt idx="1096">
                  <c:v>451.0</c:v>
                </c:pt>
                <c:pt idx="1097">
                  <c:v>451.0</c:v>
                </c:pt>
                <c:pt idx="1098">
                  <c:v>451.0</c:v>
                </c:pt>
                <c:pt idx="1099">
                  <c:v>451.0</c:v>
                </c:pt>
                <c:pt idx="1100">
                  <c:v>451.0</c:v>
                </c:pt>
                <c:pt idx="1101">
                  <c:v>450.0</c:v>
                </c:pt>
                <c:pt idx="1102">
                  <c:v>450.0</c:v>
                </c:pt>
                <c:pt idx="1103">
                  <c:v>450.0</c:v>
                </c:pt>
                <c:pt idx="1104">
                  <c:v>450.0</c:v>
                </c:pt>
                <c:pt idx="1105">
                  <c:v>450.0</c:v>
                </c:pt>
                <c:pt idx="1106">
                  <c:v>450.0</c:v>
                </c:pt>
                <c:pt idx="1107">
                  <c:v>449.0</c:v>
                </c:pt>
                <c:pt idx="1108">
                  <c:v>449.0</c:v>
                </c:pt>
                <c:pt idx="1109">
                  <c:v>449.0</c:v>
                </c:pt>
                <c:pt idx="1110">
                  <c:v>449.0</c:v>
                </c:pt>
                <c:pt idx="1111">
                  <c:v>449.0</c:v>
                </c:pt>
                <c:pt idx="1112">
                  <c:v>449.0</c:v>
                </c:pt>
                <c:pt idx="1113">
                  <c:v>449.0</c:v>
                </c:pt>
                <c:pt idx="1114">
                  <c:v>449.0</c:v>
                </c:pt>
                <c:pt idx="1115">
                  <c:v>448.0</c:v>
                </c:pt>
                <c:pt idx="1116">
                  <c:v>448.0</c:v>
                </c:pt>
                <c:pt idx="1117">
                  <c:v>448.0</c:v>
                </c:pt>
                <c:pt idx="1118">
                  <c:v>448.0</c:v>
                </c:pt>
                <c:pt idx="1119">
                  <c:v>448.0</c:v>
                </c:pt>
                <c:pt idx="1120">
                  <c:v>448.0</c:v>
                </c:pt>
                <c:pt idx="1121">
                  <c:v>447.0</c:v>
                </c:pt>
                <c:pt idx="1122">
                  <c:v>447.0</c:v>
                </c:pt>
                <c:pt idx="1123">
                  <c:v>447.0</c:v>
                </c:pt>
                <c:pt idx="1124">
                  <c:v>447.0</c:v>
                </c:pt>
                <c:pt idx="1125">
                  <c:v>447.0</c:v>
                </c:pt>
                <c:pt idx="1126">
                  <c:v>447.0</c:v>
                </c:pt>
                <c:pt idx="1127">
                  <c:v>447.0</c:v>
                </c:pt>
                <c:pt idx="1128">
                  <c:v>447.0</c:v>
                </c:pt>
                <c:pt idx="1129">
                  <c:v>446.0</c:v>
                </c:pt>
                <c:pt idx="1130">
                  <c:v>446.0</c:v>
                </c:pt>
                <c:pt idx="1131">
                  <c:v>446.0</c:v>
                </c:pt>
                <c:pt idx="1132">
                  <c:v>446.0</c:v>
                </c:pt>
                <c:pt idx="1133">
                  <c:v>446.0</c:v>
                </c:pt>
                <c:pt idx="1134">
                  <c:v>446.0</c:v>
                </c:pt>
                <c:pt idx="1135">
                  <c:v>446.0</c:v>
                </c:pt>
                <c:pt idx="1136">
                  <c:v>446.0</c:v>
                </c:pt>
                <c:pt idx="1137">
                  <c:v>446.0</c:v>
                </c:pt>
                <c:pt idx="1138">
                  <c:v>446.0</c:v>
                </c:pt>
                <c:pt idx="1139">
                  <c:v>445.0</c:v>
                </c:pt>
                <c:pt idx="1140">
                  <c:v>445.0</c:v>
                </c:pt>
                <c:pt idx="1141">
                  <c:v>445.0</c:v>
                </c:pt>
                <c:pt idx="1142">
                  <c:v>445.0</c:v>
                </c:pt>
                <c:pt idx="1143">
                  <c:v>445.0</c:v>
                </c:pt>
                <c:pt idx="1144">
                  <c:v>445.0</c:v>
                </c:pt>
                <c:pt idx="1145">
                  <c:v>445.0</c:v>
                </c:pt>
                <c:pt idx="1146">
                  <c:v>445.0</c:v>
                </c:pt>
                <c:pt idx="1147">
                  <c:v>445.0</c:v>
                </c:pt>
                <c:pt idx="1148">
                  <c:v>445.0</c:v>
                </c:pt>
                <c:pt idx="1149">
                  <c:v>444.0</c:v>
                </c:pt>
                <c:pt idx="1150">
                  <c:v>444.0</c:v>
                </c:pt>
                <c:pt idx="1151">
                  <c:v>444.0</c:v>
                </c:pt>
                <c:pt idx="1152">
                  <c:v>444.0</c:v>
                </c:pt>
                <c:pt idx="1153">
                  <c:v>444.0</c:v>
                </c:pt>
                <c:pt idx="1154">
                  <c:v>444.0</c:v>
                </c:pt>
                <c:pt idx="1155">
                  <c:v>444.0</c:v>
                </c:pt>
                <c:pt idx="1156">
                  <c:v>444.0</c:v>
                </c:pt>
                <c:pt idx="1157">
                  <c:v>443.0</c:v>
                </c:pt>
                <c:pt idx="1158">
                  <c:v>443.0</c:v>
                </c:pt>
                <c:pt idx="1159">
                  <c:v>443.0</c:v>
                </c:pt>
                <c:pt idx="1160">
                  <c:v>443.0</c:v>
                </c:pt>
                <c:pt idx="1161">
                  <c:v>443.0</c:v>
                </c:pt>
                <c:pt idx="1162">
                  <c:v>443.0</c:v>
                </c:pt>
                <c:pt idx="1163">
                  <c:v>443.0</c:v>
                </c:pt>
                <c:pt idx="1164">
                  <c:v>443.0</c:v>
                </c:pt>
                <c:pt idx="1165">
                  <c:v>442.0</c:v>
                </c:pt>
                <c:pt idx="1166">
                  <c:v>442.0</c:v>
                </c:pt>
                <c:pt idx="1167">
                  <c:v>442.0</c:v>
                </c:pt>
                <c:pt idx="1168">
                  <c:v>442.0</c:v>
                </c:pt>
                <c:pt idx="1169">
                  <c:v>442.0</c:v>
                </c:pt>
                <c:pt idx="1170">
                  <c:v>442.0</c:v>
                </c:pt>
                <c:pt idx="1171">
                  <c:v>442.0</c:v>
                </c:pt>
                <c:pt idx="1172">
                  <c:v>442.0</c:v>
                </c:pt>
                <c:pt idx="1173">
                  <c:v>442.0</c:v>
                </c:pt>
                <c:pt idx="1174">
                  <c:v>442.0</c:v>
                </c:pt>
                <c:pt idx="1175">
                  <c:v>442.0</c:v>
                </c:pt>
                <c:pt idx="1176">
                  <c:v>441.0</c:v>
                </c:pt>
                <c:pt idx="1177">
                  <c:v>441.0</c:v>
                </c:pt>
                <c:pt idx="1178">
                  <c:v>441.0</c:v>
                </c:pt>
                <c:pt idx="1179">
                  <c:v>440.0</c:v>
                </c:pt>
                <c:pt idx="1180">
                  <c:v>440.0</c:v>
                </c:pt>
                <c:pt idx="1181">
                  <c:v>440.0</c:v>
                </c:pt>
                <c:pt idx="1182">
                  <c:v>440.0</c:v>
                </c:pt>
                <c:pt idx="1183">
                  <c:v>440.0</c:v>
                </c:pt>
                <c:pt idx="1184">
                  <c:v>440.0</c:v>
                </c:pt>
                <c:pt idx="1185">
                  <c:v>440.0</c:v>
                </c:pt>
                <c:pt idx="1186">
                  <c:v>440.0</c:v>
                </c:pt>
                <c:pt idx="1187">
                  <c:v>440.0</c:v>
                </c:pt>
                <c:pt idx="1188">
                  <c:v>440.0</c:v>
                </c:pt>
                <c:pt idx="1189">
                  <c:v>440.0</c:v>
                </c:pt>
                <c:pt idx="1190">
                  <c:v>439.0</c:v>
                </c:pt>
                <c:pt idx="1191">
                  <c:v>439.0</c:v>
                </c:pt>
                <c:pt idx="1192">
                  <c:v>439.0</c:v>
                </c:pt>
                <c:pt idx="1193">
                  <c:v>439.0</c:v>
                </c:pt>
                <c:pt idx="1194">
                  <c:v>439.0</c:v>
                </c:pt>
                <c:pt idx="1195">
                  <c:v>438.0</c:v>
                </c:pt>
                <c:pt idx="1196">
                  <c:v>438.0</c:v>
                </c:pt>
                <c:pt idx="1197">
                  <c:v>438.0</c:v>
                </c:pt>
                <c:pt idx="1198">
                  <c:v>438.0</c:v>
                </c:pt>
                <c:pt idx="1199">
                  <c:v>438.0</c:v>
                </c:pt>
                <c:pt idx="1200">
                  <c:v>437.0</c:v>
                </c:pt>
                <c:pt idx="1201">
                  <c:v>437.0</c:v>
                </c:pt>
                <c:pt idx="1202">
                  <c:v>437.0</c:v>
                </c:pt>
                <c:pt idx="1203">
                  <c:v>437.0</c:v>
                </c:pt>
                <c:pt idx="1204">
                  <c:v>437.0</c:v>
                </c:pt>
                <c:pt idx="1205">
                  <c:v>436.0</c:v>
                </c:pt>
                <c:pt idx="1206">
                  <c:v>436.0</c:v>
                </c:pt>
                <c:pt idx="1207">
                  <c:v>436.0</c:v>
                </c:pt>
                <c:pt idx="1208">
                  <c:v>436.0</c:v>
                </c:pt>
                <c:pt idx="1209">
                  <c:v>436.0</c:v>
                </c:pt>
                <c:pt idx="1210">
                  <c:v>436.0</c:v>
                </c:pt>
                <c:pt idx="1211">
                  <c:v>436.0</c:v>
                </c:pt>
                <c:pt idx="1212">
                  <c:v>436.0</c:v>
                </c:pt>
                <c:pt idx="1213">
                  <c:v>436.0</c:v>
                </c:pt>
                <c:pt idx="1214">
                  <c:v>436.0</c:v>
                </c:pt>
                <c:pt idx="1215">
                  <c:v>435.0</c:v>
                </c:pt>
                <c:pt idx="1216">
                  <c:v>435.0</c:v>
                </c:pt>
                <c:pt idx="1217">
                  <c:v>435.0</c:v>
                </c:pt>
                <c:pt idx="1218">
                  <c:v>435.0</c:v>
                </c:pt>
                <c:pt idx="1219">
                  <c:v>435.0</c:v>
                </c:pt>
                <c:pt idx="1220">
                  <c:v>435.0</c:v>
                </c:pt>
                <c:pt idx="1221">
                  <c:v>435.0</c:v>
                </c:pt>
                <c:pt idx="1222">
                  <c:v>434.0</c:v>
                </c:pt>
                <c:pt idx="1223">
                  <c:v>434.0</c:v>
                </c:pt>
                <c:pt idx="1224">
                  <c:v>434.0</c:v>
                </c:pt>
                <c:pt idx="1225">
                  <c:v>434.0</c:v>
                </c:pt>
                <c:pt idx="1226">
                  <c:v>434.0</c:v>
                </c:pt>
                <c:pt idx="1227">
                  <c:v>434.0</c:v>
                </c:pt>
                <c:pt idx="1228">
                  <c:v>433.0</c:v>
                </c:pt>
                <c:pt idx="1229">
                  <c:v>433.0</c:v>
                </c:pt>
                <c:pt idx="1230">
                  <c:v>433.0</c:v>
                </c:pt>
                <c:pt idx="1231">
                  <c:v>433.0</c:v>
                </c:pt>
                <c:pt idx="1232">
                  <c:v>433.0</c:v>
                </c:pt>
                <c:pt idx="1233">
                  <c:v>433.0</c:v>
                </c:pt>
                <c:pt idx="1234">
                  <c:v>433.0</c:v>
                </c:pt>
                <c:pt idx="1235">
                  <c:v>433.0</c:v>
                </c:pt>
                <c:pt idx="1236">
                  <c:v>432.0</c:v>
                </c:pt>
                <c:pt idx="1237">
                  <c:v>432.0</c:v>
                </c:pt>
                <c:pt idx="1238">
                  <c:v>432.0</c:v>
                </c:pt>
                <c:pt idx="1239">
                  <c:v>432.0</c:v>
                </c:pt>
                <c:pt idx="1240">
                  <c:v>432.0</c:v>
                </c:pt>
                <c:pt idx="1241">
                  <c:v>432.0</c:v>
                </c:pt>
                <c:pt idx="1242">
                  <c:v>432.0</c:v>
                </c:pt>
                <c:pt idx="1243">
                  <c:v>432.0</c:v>
                </c:pt>
                <c:pt idx="1244">
                  <c:v>432.0</c:v>
                </c:pt>
                <c:pt idx="1245">
                  <c:v>432.0</c:v>
                </c:pt>
                <c:pt idx="1246">
                  <c:v>432.0</c:v>
                </c:pt>
                <c:pt idx="1247">
                  <c:v>432.0</c:v>
                </c:pt>
                <c:pt idx="1248">
                  <c:v>432.0</c:v>
                </c:pt>
                <c:pt idx="1249">
                  <c:v>432.0</c:v>
                </c:pt>
                <c:pt idx="1250">
                  <c:v>431.0</c:v>
                </c:pt>
                <c:pt idx="1251">
                  <c:v>431.0</c:v>
                </c:pt>
                <c:pt idx="1252">
                  <c:v>431.0</c:v>
                </c:pt>
                <c:pt idx="1253">
                  <c:v>431.0</c:v>
                </c:pt>
                <c:pt idx="1254">
                  <c:v>431.0</c:v>
                </c:pt>
                <c:pt idx="1255">
                  <c:v>431.0</c:v>
                </c:pt>
                <c:pt idx="1256">
                  <c:v>431.0</c:v>
                </c:pt>
                <c:pt idx="1257">
                  <c:v>431.0</c:v>
                </c:pt>
                <c:pt idx="1258">
                  <c:v>431.0</c:v>
                </c:pt>
                <c:pt idx="1259">
                  <c:v>431.0</c:v>
                </c:pt>
                <c:pt idx="1260">
                  <c:v>431.0</c:v>
                </c:pt>
                <c:pt idx="1261">
                  <c:v>431.0</c:v>
                </c:pt>
                <c:pt idx="1262">
                  <c:v>430.0</c:v>
                </c:pt>
                <c:pt idx="1263">
                  <c:v>430.0</c:v>
                </c:pt>
                <c:pt idx="1264">
                  <c:v>430.0</c:v>
                </c:pt>
                <c:pt idx="1265">
                  <c:v>430.0</c:v>
                </c:pt>
                <c:pt idx="1266">
                  <c:v>430.0</c:v>
                </c:pt>
                <c:pt idx="1267">
                  <c:v>430.0</c:v>
                </c:pt>
                <c:pt idx="1268">
                  <c:v>430.0</c:v>
                </c:pt>
                <c:pt idx="1269">
                  <c:v>430.0</c:v>
                </c:pt>
                <c:pt idx="1270">
                  <c:v>430.0</c:v>
                </c:pt>
                <c:pt idx="1271">
                  <c:v>430.0</c:v>
                </c:pt>
                <c:pt idx="1272">
                  <c:v>430.0</c:v>
                </c:pt>
                <c:pt idx="1273">
                  <c:v>430.0</c:v>
                </c:pt>
                <c:pt idx="1274">
                  <c:v>429.0</c:v>
                </c:pt>
                <c:pt idx="1275">
                  <c:v>429.0</c:v>
                </c:pt>
                <c:pt idx="1276">
                  <c:v>429.0</c:v>
                </c:pt>
                <c:pt idx="1277">
                  <c:v>429.0</c:v>
                </c:pt>
                <c:pt idx="1278">
                  <c:v>429.0</c:v>
                </c:pt>
                <c:pt idx="1279">
                  <c:v>429.0</c:v>
                </c:pt>
                <c:pt idx="1280">
                  <c:v>428.0</c:v>
                </c:pt>
                <c:pt idx="1281">
                  <c:v>428.0</c:v>
                </c:pt>
                <c:pt idx="1282">
                  <c:v>428.0</c:v>
                </c:pt>
                <c:pt idx="1283">
                  <c:v>428.0</c:v>
                </c:pt>
                <c:pt idx="1284">
                  <c:v>428.0</c:v>
                </c:pt>
                <c:pt idx="1285">
                  <c:v>428.0</c:v>
                </c:pt>
                <c:pt idx="1286">
                  <c:v>428.0</c:v>
                </c:pt>
                <c:pt idx="1287">
                  <c:v>428.0</c:v>
                </c:pt>
                <c:pt idx="1288">
                  <c:v>428.0</c:v>
                </c:pt>
                <c:pt idx="1289">
                  <c:v>428.0</c:v>
                </c:pt>
                <c:pt idx="1290">
                  <c:v>428.0</c:v>
                </c:pt>
                <c:pt idx="1291">
                  <c:v>428.0</c:v>
                </c:pt>
                <c:pt idx="1292">
                  <c:v>428.0</c:v>
                </c:pt>
                <c:pt idx="1293">
                  <c:v>428.0</c:v>
                </c:pt>
                <c:pt idx="1294">
                  <c:v>427.0</c:v>
                </c:pt>
                <c:pt idx="1295">
                  <c:v>427.0</c:v>
                </c:pt>
                <c:pt idx="1296">
                  <c:v>427.0</c:v>
                </c:pt>
                <c:pt idx="1297">
                  <c:v>427.0</c:v>
                </c:pt>
                <c:pt idx="1298">
                  <c:v>427.0</c:v>
                </c:pt>
                <c:pt idx="1299">
                  <c:v>427.0</c:v>
                </c:pt>
                <c:pt idx="1300">
                  <c:v>427.0</c:v>
                </c:pt>
                <c:pt idx="1301">
                  <c:v>427.0</c:v>
                </c:pt>
                <c:pt idx="1302">
                  <c:v>427.0</c:v>
                </c:pt>
                <c:pt idx="1303">
                  <c:v>427.0</c:v>
                </c:pt>
                <c:pt idx="1304">
                  <c:v>427.0</c:v>
                </c:pt>
                <c:pt idx="1305">
                  <c:v>427.0</c:v>
                </c:pt>
                <c:pt idx="1306">
                  <c:v>426.0</c:v>
                </c:pt>
                <c:pt idx="1307">
                  <c:v>426.0</c:v>
                </c:pt>
                <c:pt idx="1308">
                  <c:v>426.0</c:v>
                </c:pt>
                <c:pt idx="1309">
                  <c:v>426.0</c:v>
                </c:pt>
                <c:pt idx="1310">
                  <c:v>425.0</c:v>
                </c:pt>
                <c:pt idx="1311">
                  <c:v>425.0</c:v>
                </c:pt>
                <c:pt idx="1312">
                  <c:v>425.0</c:v>
                </c:pt>
                <c:pt idx="1313">
                  <c:v>425.0</c:v>
                </c:pt>
                <c:pt idx="1314">
                  <c:v>425.0</c:v>
                </c:pt>
                <c:pt idx="1315">
                  <c:v>425.0</c:v>
                </c:pt>
                <c:pt idx="1316">
                  <c:v>425.0</c:v>
                </c:pt>
                <c:pt idx="1317">
                  <c:v>425.0</c:v>
                </c:pt>
                <c:pt idx="1318">
                  <c:v>425.0</c:v>
                </c:pt>
                <c:pt idx="1319">
                  <c:v>425.0</c:v>
                </c:pt>
                <c:pt idx="1320">
                  <c:v>425.0</c:v>
                </c:pt>
                <c:pt idx="1321">
                  <c:v>425.0</c:v>
                </c:pt>
                <c:pt idx="1322">
                  <c:v>424.0</c:v>
                </c:pt>
                <c:pt idx="1323">
                  <c:v>424.0</c:v>
                </c:pt>
                <c:pt idx="1324">
                  <c:v>424.0</c:v>
                </c:pt>
                <c:pt idx="1325">
                  <c:v>424.0</c:v>
                </c:pt>
                <c:pt idx="1326">
                  <c:v>424.0</c:v>
                </c:pt>
                <c:pt idx="1327">
                  <c:v>424.0</c:v>
                </c:pt>
                <c:pt idx="1328">
                  <c:v>424.0</c:v>
                </c:pt>
                <c:pt idx="1329">
                  <c:v>424.0</c:v>
                </c:pt>
                <c:pt idx="1330">
                  <c:v>423.0</c:v>
                </c:pt>
                <c:pt idx="1331">
                  <c:v>423.0</c:v>
                </c:pt>
                <c:pt idx="1332">
                  <c:v>423.0</c:v>
                </c:pt>
                <c:pt idx="1333">
                  <c:v>423.0</c:v>
                </c:pt>
                <c:pt idx="1334">
                  <c:v>423.0</c:v>
                </c:pt>
                <c:pt idx="1335">
                  <c:v>423.0</c:v>
                </c:pt>
                <c:pt idx="1336">
                  <c:v>423.0</c:v>
                </c:pt>
                <c:pt idx="1337">
                  <c:v>423.0</c:v>
                </c:pt>
                <c:pt idx="1338">
                  <c:v>423.0</c:v>
                </c:pt>
                <c:pt idx="1339">
                  <c:v>423.0</c:v>
                </c:pt>
                <c:pt idx="1340">
                  <c:v>422.0</c:v>
                </c:pt>
                <c:pt idx="1341">
                  <c:v>422.0</c:v>
                </c:pt>
                <c:pt idx="1342">
                  <c:v>422.0</c:v>
                </c:pt>
                <c:pt idx="1343">
                  <c:v>422.0</c:v>
                </c:pt>
                <c:pt idx="1344">
                  <c:v>422.0</c:v>
                </c:pt>
                <c:pt idx="1345">
                  <c:v>422.0</c:v>
                </c:pt>
                <c:pt idx="1346">
                  <c:v>422.0</c:v>
                </c:pt>
                <c:pt idx="1347">
                  <c:v>421.0</c:v>
                </c:pt>
                <c:pt idx="1348">
                  <c:v>421.0</c:v>
                </c:pt>
                <c:pt idx="1349">
                  <c:v>421.0</c:v>
                </c:pt>
                <c:pt idx="1350">
                  <c:v>421.0</c:v>
                </c:pt>
                <c:pt idx="1351">
                  <c:v>421.0</c:v>
                </c:pt>
                <c:pt idx="1352">
                  <c:v>421.0</c:v>
                </c:pt>
                <c:pt idx="1353">
                  <c:v>421.0</c:v>
                </c:pt>
                <c:pt idx="1354">
                  <c:v>421.0</c:v>
                </c:pt>
                <c:pt idx="1355">
                  <c:v>421.0</c:v>
                </c:pt>
                <c:pt idx="1356">
                  <c:v>421.0</c:v>
                </c:pt>
                <c:pt idx="1357">
                  <c:v>420.0</c:v>
                </c:pt>
                <c:pt idx="1358">
                  <c:v>420.0</c:v>
                </c:pt>
                <c:pt idx="1359">
                  <c:v>420.0</c:v>
                </c:pt>
                <c:pt idx="1360">
                  <c:v>420.0</c:v>
                </c:pt>
                <c:pt idx="1361">
                  <c:v>420.0</c:v>
                </c:pt>
                <c:pt idx="1362">
                  <c:v>420.0</c:v>
                </c:pt>
                <c:pt idx="1363">
                  <c:v>420.0</c:v>
                </c:pt>
                <c:pt idx="1364">
                  <c:v>420.0</c:v>
                </c:pt>
                <c:pt idx="1365">
                  <c:v>420.0</c:v>
                </c:pt>
                <c:pt idx="1366">
                  <c:v>420.0</c:v>
                </c:pt>
                <c:pt idx="1367">
                  <c:v>420.0</c:v>
                </c:pt>
                <c:pt idx="1368">
                  <c:v>420.0</c:v>
                </c:pt>
                <c:pt idx="1369">
                  <c:v>420.0</c:v>
                </c:pt>
                <c:pt idx="1370">
                  <c:v>419.0</c:v>
                </c:pt>
                <c:pt idx="1371">
                  <c:v>419.0</c:v>
                </c:pt>
                <c:pt idx="1372">
                  <c:v>419.0</c:v>
                </c:pt>
                <c:pt idx="1373">
                  <c:v>419.0</c:v>
                </c:pt>
                <c:pt idx="1374">
                  <c:v>419.0</c:v>
                </c:pt>
                <c:pt idx="1375">
                  <c:v>419.0</c:v>
                </c:pt>
                <c:pt idx="1376">
                  <c:v>419.0</c:v>
                </c:pt>
                <c:pt idx="1377">
                  <c:v>419.0</c:v>
                </c:pt>
                <c:pt idx="1378">
                  <c:v>419.0</c:v>
                </c:pt>
                <c:pt idx="1379">
                  <c:v>419.0</c:v>
                </c:pt>
                <c:pt idx="1380">
                  <c:v>418.0</c:v>
                </c:pt>
                <c:pt idx="1381">
                  <c:v>418.0</c:v>
                </c:pt>
                <c:pt idx="1382">
                  <c:v>418.0</c:v>
                </c:pt>
                <c:pt idx="1383">
                  <c:v>418.0</c:v>
                </c:pt>
                <c:pt idx="1384">
                  <c:v>418.0</c:v>
                </c:pt>
                <c:pt idx="1385">
                  <c:v>418.0</c:v>
                </c:pt>
                <c:pt idx="1386">
                  <c:v>418.0</c:v>
                </c:pt>
                <c:pt idx="1387">
                  <c:v>418.0</c:v>
                </c:pt>
                <c:pt idx="1388">
                  <c:v>418.0</c:v>
                </c:pt>
                <c:pt idx="1389">
                  <c:v>418.0</c:v>
                </c:pt>
                <c:pt idx="1390">
                  <c:v>417.0</c:v>
                </c:pt>
                <c:pt idx="1391">
                  <c:v>417.0</c:v>
                </c:pt>
                <c:pt idx="1392">
                  <c:v>417.0</c:v>
                </c:pt>
                <c:pt idx="1393">
                  <c:v>417.0</c:v>
                </c:pt>
                <c:pt idx="1394">
                  <c:v>417.0</c:v>
                </c:pt>
                <c:pt idx="1395">
                  <c:v>417.0</c:v>
                </c:pt>
                <c:pt idx="1396">
                  <c:v>417.0</c:v>
                </c:pt>
                <c:pt idx="1397">
                  <c:v>417.0</c:v>
                </c:pt>
                <c:pt idx="1398">
                  <c:v>417.0</c:v>
                </c:pt>
                <c:pt idx="1399">
                  <c:v>417.0</c:v>
                </c:pt>
                <c:pt idx="1400">
                  <c:v>416.0</c:v>
                </c:pt>
                <c:pt idx="1401">
                  <c:v>416.0</c:v>
                </c:pt>
                <c:pt idx="1402">
                  <c:v>416.0</c:v>
                </c:pt>
                <c:pt idx="1403">
                  <c:v>416.0</c:v>
                </c:pt>
                <c:pt idx="1404">
                  <c:v>416.0</c:v>
                </c:pt>
                <c:pt idx="1405">
                  <c:v>416.0</c:v>
                </c:pt>
                <c:pt idx="1406">
                  <c:v>415.0</c:v>
                </c:pt>
                <c:pt idx="1407">
                  <c:v>415.0</c:v>
                </c:pt>
                <c:pt idx="1408">
                  <c:v>415.0</c:v>
                </c:pt>
                <c:pt idx="1409">
                  <c:v>415.0</c:v>
                </c:pt>
                <c:pt idx="1410">
                  <c:v>415.0</c:v>
                </c:pt>
                <c:pt idx="1411">
                  <c:v>414.0</c:v>
                </c:pt>
                <c:pt idx="1412">
                  <c:v>414.0</c:v>
                </c:pt>
                <c:pt idx="1413">
                  <c:v>414.0</c:v>
                </c:pt>
                <c:pt idx="1414">
                  <c:v>414.0</c:v>
                </c:pt>
                <c:pt idx="1415">
                  <c:v>414.0</c:v>
                </c:pt>
                <c:pt idx="1416">
                  <c:v>414.0</c:v>
                </c:pt>
                <c:pt idx="1417">
                  <c:v>414.0</c:v>
                </c:pt>
                <c:pt idx="1418">
                  <c:v>413.0</c:v>
                </c:pt>
                <c:pt idx="1419">
                  <c:v>413.0</c:v>
                </c:pt>
                <c:pt idx="1420">
                  <c:v>413.0</c:v>
                </c:pt>
                <c:pt idx="1421">
                  <c:v>413.0</c:v>
                </c:pt>
                <c:pt idx="1422">
                  <c:v>413.0</c:v>
                </c:pt>
                <c:pt idx="1423">
                  <c:v>413.0</c:v>
                </c:pt>
                <c:pt idx="1424">
                  <c:v>413.0</c:v>
                </c:pt>
                <c:pt idx="1425">
                  <c:v>413.0</c:v>
                </c:pt>
                <c:pt idx="1426">
                  <c:v>413.0</c:v>
                </c:pt>
                <c:pt idx="1427">
                  <c:v>413.0</c:v>
                </c:pt>
                <c:pt idx="1428">
                  <c:v>412.0</c:v>
                </c:pt>
                <c:pt idx="1429">
                  <c:v>412.0</c:v>
                </c:pt>
                <c:pt idx="1430">
                  <c:v>412.0</c:v>
                </c:pt>
                <c:pt idx="1431">
                  <c:v>412.0</c:v>
                </c:pt>
                <c:pt idx="1432">
                  <c:v>412.0</c:v>
                </c:pt>
                <c:pt idx="1433">
                  <c:v>412.0</c:v>
                </c:pt>
                <c:pt idx="1434">
                  <c:v>412.0</c:v>
                </c:pt>
                <c:pt idx="1435">
                  <c:v>412.0</c:v>
                </c:pt>
                <c:pt idx="1436">
                  <c:v>412.0</c:v>
                </c:pt>
                <c:pt idx="1437">
                  <c:v>412.0</c:v>
                </c:pt>
                <c:pt idx="1438">
                  <c:v>412.0</c:v>
                </c:pt>
                <c:pt idx="1439">
                  <c:v>412.0</c:v>
                </c:pt>
                <c:pt idx="1440">
                  <c:v>411.0</c:v>
                </c:pt>
                <c:pt idx="1441">
                  <c:v>411.0</c:v>
                </c:pt>
                <c:pt idx="1442">
                  <c:v>411.0</c:v>
                </c:pt>
                <c:pt idx="1443">
                  <c:v>411.0</c:v>
                </c:pt>
                <c:pt idx="1444">
                  <c:v>411.0</c:v>
                </c:pt>
                <c:pt idx="1445">
                  <c:v>411.0</c:v>
                </c:pt>
                <c:pt idx="1446">
                  <c:v>411.0</c:v>
                </c:pt>
                <c:pt idx="1447">
                  <c:v>410.0</c:v>
                </c:pt>
                <c:pt idx="1448">
                  <c:v>410.0</c:v>
                </c:pt>
                <c:pt idx="1449">
                  <c:v>410.0</c:v>
                </c:pt>
                <c:pt idx="1450">
                  <c:v>410.0</c:v>
                </c:pt>
                <c:pt idx="1451">
                  <c:v>409.0</c:v>
                </c:pt>
                <c:pt idx="1452">
                  <c:v>409.0</c:v>
                </c:pt>
                <c:pt idx="1453">
                  <c:v>409.0</c:v>
                </c:pt>
                <c:pt idx="1454">
                  <c:v>409.0</c:v>
                </c:pt>
                <c:pt idx="1455">
                  <c:v>409.0</c:v>
                </c:pt>
                <c:pt idx="1456">
                  <c:v>409.0</c:v>
                </c:pt>
                <c:pt idx="1457">
                  <c:v>409.0</c:v>
                </c:pt>
                <c:pt idx="1458">
                  <c:v>409.0</c:v>
                </c:pt>
                <c:pt idx="1459">
                  <c:v>409.0</c:v>
                </c:pt>
                <c:pt idx="1460">
                  <c:v>409.0</c:v>
                </c:pt>
                <c:pt idx="1461">
                  <c:v>409.0</c:v>
                </c:pt>
                <c:pt idx="1462">
                  <c:v>409.0</c:v>
                </c:pt>
                <c:pt idx="1463">
                  <c:v>409.0</c:v>
                </c:pt>
                <c:pt idx="1464">
                  <c:v>409.0</c:v>
                </c:pt>
                <c:pt idx="1465">
                  <c:v>408.0</c:v>
                </c:pt>
                <c:pt idx="1466">
                  <c:v>408.0</c:v>
                </c:pt>
                <c:pt idx="1467">
                  <c:v>408.0</c:v>
                </c:pt>
                <c:pt idx="1468">
                  <c:v>408.0</c:v>
                </c:pt>
                <c:pt idx="1469">
                  <c:v>408.0</c:v>
                </c:pt>
                <c:pt idx="1470">
                  <c:v>408.0</c:v>
                </c:pt>
                <c:pt idx="1471">
                  <c:v>408.0</c:v>
                </c:pt>
                <c:pt idx="1472">
                  <c:v>408.0</c:v>
                </c:pt>
                <c:pt idx="1473">
                  <c:v>408.0</c:v>
                </c:pt>
                <c:pt idx="1474">
                  <c:v>408.0</c:v>
                </c:pt>
                <c:pt idx="1475">
                  <c:v>408.0</c:v>
                </c:pt>
                <c:pt idx="1476">
                  <c:v>407.0</c:v>
                </c:pt>
                <c:pt idx="1477">
                  <c:v>407.0</c:v>
                </c:pt>
                <c:pt idx="1478">
                  <c:v>407.0</c:v>
                </c:pt>
                <c:pt idx="1479">
                  <c:v>407.0</c:v>
                </c:pt>
                <c:pt idx="1480">
                  <c:v>407.0</c:v>
                </c:pt>
                <c:pt idx="1481">
                  <c:v>407.0</c:v>
                </c:pt>
                <c:pt idx="1482">
                  <c:v>407.0</c:v>
                </c:pt>
                <c:pt idx="1483">
                  <c:v>407.0</c:v>
                </c:pt>
                <c:pt idx="1484">
                  <c:v>407.0</c:v>
                </c:pt>
                <c:pt idx="1485">
                  <c:v>407.0</c:v>
                </c:pt>
                <c:pt idx="1486">
                  <c:v>406.0</c:v>
                </c:pt>
                <c:pt idx="1487">
                  <c:v>406.0</c:v>
                </c:pt>
                <c:pt idx="1488">
                  <c:v>406.0</c:v>
                </c:pt>
                <c:pt idx="1489">
                  <c:v>406.0</c:v>
                </c:pt>
                <c:pt idx="1490">
                  <c:v>406.0</c:v>
                </c:pt>
                <c:pt idx="1491">
                  <c:v>406.0</c:v>
                </c:pt>
                <c:pt idx="1492">
                  <c:v>406.0</c:v>
                </c:pt>
                <c:pt idx="1493">
                  <c:v>406.0</c:v>
                </c:pt>
                <c:pt idx="1494">
                  <c:v>406.0</c:v>
                </c:pt>
                <c:pt idx="1495">
                  <c:v>406.0</c:v>
                </c:pt>
                <c:pt idx="1496">
                  <c:v>405.0</c:v>
                </c:pt>
                <c:pt idx="1497">
                  <c:v>405.0</c:v>
                </c:pt>
                <c:pt idx="1498">
                  <c:v>405.0</c:v>
                </c:pt>
                <c:pt idx="1499">
                  <c:v>405.0</c:v>
                </c:pt>
                <c:pt idx="1500">
                  <c:v>405.0</c:v>
                </c:pt>
                <c:pt idx="1501">
                  <c:v>405.0</c:v>
                </c:pt>
                <c:pt idx="1502">
                  <c:v>405.0</c:v>
                </c:pt>
                <c:pt idx="1503">
                  <c:v>405.0</c:v>
                </c:pt>
                <c:pt idx="1504">
                  <c:v>404.0</c:v>
                </c:pt>
                <c:pt idx="1505">
                  <c:v>404.0</c:v>
                </c:pt>
                <c:pt idx="1506">
                  <c:v>404.0</c:v>
                </c:pt>
                <c:pt idx="1507">
                  <c:v>404.0</c:v>
                </c:pt>
                <c:pt idx="1508">
                  <c:v>404.0</c:v>
                </c:pt>
                <c:pt idx="1509">
                  <c:v>404.0</c:v>
                </c:pt>
                <c:pt idx="1510">
                  <c:v>404.0</c:v>
                </c:pt>
                <c:pt idx="1511">
                  <c:v>404.0</c:v>
                </c:pt>
                <c:pt idx="1512">
                  <c:v>403.0</c:v>
                </c:pt>
                <c:pt idx="1513">
                  <c:v>403.0</c:v>
                </c:pt>
                <c:pt idx="1514">
                  <c:v>403.0</c:v>
                </c:pt>
                <c:pt idx="1515">
                  <c:v>403.0</c:v>
                </c:pt>
                <c:pt idx="1516">
                  <c:v>403.0</c:v>
                </c:pt>
                <c:pt idx="1517">
                  <c:v>403.0</c:v>
                </c:pt>
                <c:pt idx="1518">
                  <c:v>403.0</c:v>
                </c:pt>
                <c:pt idx="1519">
                  <c:v>403.0</c:v>
                </c:pt>
                <c:pt idx="1520">
                  <c:v>403.0</c:v>
                </c:pt>
                <c:pt idx="1521">
                  <c:v>403.0</c:v>
                </c:pt>
                <c:pt idx="1522">
                  <c:v>403.0</c:v>
                </c:pt>
                <c:pt idx="1523">
                  <c:v>402.0</c:v>
                </c:pt>
                <c:pt idx="1524">
                  <c:v>402.0</c:v>
                </c:pt>
                <c:pt idx="1525">
                  <c:v>402.0</c:v>
                </c:pt>
                <c:pt idx="1526">
                  <c:v>402.0</c:v>
                </c:pt>
                <c:pt idx="1527">
                  <c:v>402.0</c:v>
                </c:pt>
                <c:pt idx="1528">
                  <c:v>402.0</c:v>
                </c:pt>
                <c:pt idx="1529">
                  <c:v>402.0</c:v>
                </c:pt>
                <c:pt idx="1530">
                  <c:v>402.0</c:v>
                </c:pt>
                <c:pt idx="1531">
                  <c:v>402.0</c:v>
                </c:pt>
                <c:pt idx="1532">
                  <c:v>401.0</c:v>
                </c:pt>
                <c:pt idx="1533">
                  <c:v>401.0</c:v>
                </c:pt>
                <c:pt idx="1534">
                  <c:v>401.0</c:v>
                </c:pt>
                <c:pt idx="1535">
                  <c:v>401.0</c:v>
                </c:pt>
                <c:pt idx="1536">
                  <c:v>401.0</c:v>
                </c:pt>
                <c:pt idx="1537">
                  <c:v>401.0</c:v>
                </c:pt>
                <c:pt idx="1538">
                  <c:v>401.0</c:v>
                </c:pt>
                <c:pt idx="1539">
                  <c:v>400.0</c:v>
                </c:pt>
                <c:pt idx="1540">
                  <c:v>400.0</c:v>
                </c:pt>
                <c:pt idx="1541">
                  <c:v>400.0</c:v>
                </c:pt>
                <c:pt idx="1542">
                  <c:v>400.0</c:v>
                </c:pt>
                <c:pt idx="1543">
                  <c:v>400.0</c:v>
                </c:pt>
                <c:pt idx="1544">
                  <c:v>400.0</c:v>
                </c:pt>
                <c:pt idx="1545">
                  <c:v>400.0</c:v>
                </c:pt>
                <c:pt idx="1546">
                  <c:v>400.0</c:v>
                </c:pt>
                <c:pt idx="1547">
                  <c:v>400.0</c:v>
                </c:pt>
                <c:pt idx="1548">
                  <c:v>400.0</c:v>
                </c:pt>
                <c:pt idx="1549">
                  <c:v>400.0</c:v>
                </c:pt>
                <c:pt idx="1550">
                  <c:v>400.0</c:v>
                </c:pt>
                <c:pt idx="1551">
                  <c:v>399.0</c:v>
                </c:pt>
                <c:pt idx="1552">
                  <c:v>399.0</c:v>
                </c:pt>
                <c:pt idx="1553">
                  <c:v>399.0</c:v>
                </c:pt>
                <c:pt idx="1554">
                  <c:v>399.0</c:v>
                </c:pt>
                <c:pt idx="1555">
                  <c:v>399.0</c:v>
                </c:pt>
                <c:pt idx="1556">
                  <c:v>399.0</c:v>
                </c:pt>
                <c:pt idx="1557">
                  <c:v>399.0</c:v>
                </c:pt>
                <c:pt idx="1558">
                  <c:v>399.0</c:v>
                </c:pt>
                <c:pt idx="1559">
                  <c:v>398.0</c:v>
                </c:pt>
                <c:pt idx="1560">
                  <c:v>398.0</c:v>
                </c:pt>
                <c:pt idx="1561">
                  <c:v>398.0</c:v>
                </c:pt>
                <c:pt idx="1562">
                  <c:v>398.0</c:v>
                </c:pt>
                <c:pt idx="1563">
                  <c:v>398.0</c:v>
                </c:pt>
                <c:pt idx="1564">
                  <c:v>398.0</c:v>
                </c:pt>
                <c:pt idx="1565">
                  <c:v>398.0</c:v>
                </c:pt>
                <c:pt idx="1566">
                  <c:v>397.0</c:v>
                </c:pt>
                <c:pt idx="1567">
                  <c:v>397.0</c:v>
                </c:pt>
                <c:pt idx="1568">
                  <c:v>397.0</c:v>
                </c:pt>
                <c:pt idx="1569">
                  <c:v>397.0</c:v>
                </c:pt>
                <c:pt idx="1570">
                  <c:v>397.0</c:v>
                </c:pt>
                <c:pt idx="1571">
                  <c:v>397.0</c:v>
                </c:pt>
                <c:pt idx="1572">
                  <c:v>397.0</c:v>
                </c:pt>
                <c:pt idx="1573">
                  <c:v>397.0</c:v>
                </c:pt>
                <c:pt idx="1574">
                  <c:v>397.0</c:v>
                </c:pt>
                <c:pt idx="1575">
                  <c:v>396.0</c:v>
                </c:pt>
                <c:pt idx="1576">
                  <c:v>396.0</c:v>
                </c:pt>
                <c:pt idx="1577">
                  <c:v>396.0</c:v>
                </c:pt>
                <c:pt idx="1578">
                  <c:v>396.0</c:v>
                </c:pt>
                <c:pt idx="1579">
                  <c:v>396.0</c:v>
                </c:pt>
                <c:pt idx="1580">
                  <c:v>396.0</c:v>
                </c:pt>
                <c:pt idx="1581">
                  <c:v>396.0</c:v>
                </c:pt>
                <c:pt idx="1582">
                  <c:v>396.0</c:v>
                </c:pt>
                <c:pt idx="1583">
                  <c:v>396.0</c:v>
                </c:pt>
                <c:pt idx="1584">
                  <c:v>396.0</c:v>
                </c:pt>
                <c:pt idx="1585">
                  <c:v>395.0</c:v>
                </c:pt>
                <c:pt idx="1586">
                  <c:v>395.0</c:v>
                </c:pt>
                <c:pt idx="1587">
                  <c:v>395.0</c:v>
                </c:pt>
                <c:pt idx="1588">
                  <c:v>395.0</c:v>
                </c:pt>
                <c:pt idx="1589">
                  <c:v>394.0</c:v>
                </c:pt>
                <c:pt idx="1590">
                  <c:v>394.0</c:v>
                </c:pt>
                <c:pt idx="1591">
                  <c:v>394.0</c:v>
                </c:pt>
                <c:pt idx="1592">
                  <c:v>394.0</c:v>
                </c:pt>
                <c:pt idx="1593">
                  <c:v>394.0</c:v>
                </c:pt>
                <c:pt idx="1594">
                  <c:v>394.0</c:v>
                </c:pt>
                <c:pt idx="1595">
                  <c:v>394.0</c:v>
                </c:pt>
                <c:pt idx="1596">
                  <c:v>394.0</c:v>
                </c:pt>
                <c:pt idx="1597">
                  <c:v>394.0</c:v>
                </c:pt>
                <c:pt idx="1598">
                  <c:v>394.0</c:v>
                </c:pt>
                <c:pt idx="1599">
                  <c:v>394.0</c:v>
                </c:pt>
                <c:pt idx="1600">
                  <c:v>394.0</c:v>
                </c:pt>
                <c:pt idx="1601">
                  <c:v>393.0</c:v>
                </c:pt>
                <c:pt idx="1602">
                  <c:v>393.0</c:v>
                </c:pt>
                <c:pt idx="1603">
                  <c:v>393.0</c:v>
                </c:pt>
                <c:pt idx="1604">
                  <c:v>393.0</c:v>
                </c:pt>
                <c:pt idx="1605">
                  <c:v>393.0</c:v>
                </c:pt>
                <c:pt idx="1606">
                  <c:v>393.0</c:v>
                </c:pt>
                <c:pt idx="1607">
                  <c:v>393.0</c:v>
                </c:pt>
                <c:pt idx="1608">
                  <c:v>393.0</c:v>
                </c:pt>
                <c:pt idx="1609">
                  <c:v>393.0</c:v>
                </c:pt>
                <c:pt idx="1610">
                  <c:v>393.0</c:v>
                </c:pt>
                <c:pt idx="1611">
                  <c:v>392.0</c:v>
                </c:pt>
                <c:pt idx="1612">
                  <c:v>392.0</c:v>
                </c:pt>
                <c:pt idx="1613">
                  <c:v>392.0</c:v>
                </c:pt>
                <c:pt idx="1614">
                  <c:v>392.0</c:v>
                </c:pt>
                <c:pt idx="1615">
                  <c:v>392.0</c:v>
                </c:pt>
                <c:pt idx="1616">
                  <c:v>392.0</c:v>
                </c:pt>
                <c:pt idx="1617">
                  <c:v>392.0</c:v>
                </c:pt>
                <c:pt idx="1618">
                  <c:v>392.0</c:v>
                </c:pt>
                <c:pt idx="1619">
                  <c:v>392.0</c:v>
                </c:pt>
                <c:pt idx="1620">
                  <c:v>391.0</c:v>
                </c:pt>
                <c:pt idx="1621">
                  <c:v>391.0</c:v>
                </c:pt>
                <c:pt idx="1622">
                  <c:v>391.0</c:v>
                </c:pt>
                <c:pt idx="1623">
                  <c:v>391.0</c:v>
                </c:pt>
                <c:pt idx="1624">
                  <c:v>391.0</c:v>
                </c:pt>
                <c:pt idx="1625">
                  <c:v>391.0</c:v>
                </c:pt>
                <c:pt idx="1626">
                  <c:v>391.0</c:v>
                </c:pt>
                <c:pt idx="1627">
                  <c:v>391.0</c:v>
                </c:pt>
                <c:pt idx="1628">
                  <c:v>391.0</c:v>
                </c:pt>
                <c:pt idx="1629">
                  <c:v>390.0</c:v>
                </c:pt>
                <c:pt idx="1630">
                  <c:v>390.0</c:v>
                </c:pt>
                <c:pt idx="1631">
                  <c:v>390.0</c:v>
                </c:pt>
                <c:pt idx="1632">
                  <c:v>390.0</c:v>
                </c:pt>
                <c:pt idx="1633">
                  <c:v>390.0</c:v>
                </c:pt>
                <c:pt idx="1634">
                  <c:v>389.0</c:v>
                </c:pt>
                <c:pt idx="1635">
                  <c:v>389.0</c:v>
                </c:pt>
                <c:pt idx="1636">
                  <c:v>389.0</c:v>
                </c:pt>
                <c:pt idx="1637">
                  <c:v>389.0</c:v>
                </c:pt>
                <c:pt idx="1638">
                  <c:v>389.0</c:v>
                </c:pt>
                <c:pt idx="1639">
                  <c:v>389.0</c:v>
                </c:pt>
                <c:pt idx="1640">
                  <c:v>389.0</c:v>
                </c:pt>
                <c:pt idx="1641">
                  <c:v>389.0</c:v>
                </c:pt>
                <c:pt idx="1642">
                  <c:v>389.0</c:v>
                </c:pt>
                <c:pt idx="1643">
                  <c:v>389.0</c:v>
                </c:pt>
                <c:pt idx="1644">
                  <c:v>389.0</c:v>
                </c:pt>
                <c:pt idx="1645">
                  <c:v>388.0</c:v>
                </c:pt>
                <c:pt idx="1646">
                  <c:v>388.0</c:v>
                </c:pt>
                <c:pt idx="1647">
                  <c:v>388.0</c:v>
                </c:pt>
                <c:pt idx="1648">
                  <c:v>388.0</c:v>
                </c:pt>
                <c:pt idx="1649">
                  <c:v>388.0</c:v>
                </c:pt>
                <c:pt idx="1650">
                  <c:v>388.0</c:v>
                </c:pt>
                <c:pt idx="1651">
                  <c:v>388.0</c:v>
                </c:pt>
                <c:pt idx="1652">
                  <c:v>388.0</c:v>
                </c:pt>
                <c:pt idx="1653">
                  <c:v>388.0</c:v>
                </c:pt>
                <c:pt idx="1654">
                  <c:v>388.0</c:v>
                </c:pt>
                <c:pt idx="1655">
                  <c:v>388.0</c:v>
                </c:pt>
                <c:pt idx="1656">
                  <c:v>388.0</c:v>
                </c:pt>
                <c:pt idx="1657">
                  <c:v>387.0</c:v>
                </c:pt>
                <c:pt idx="1658">
                  <c:v>387.0</c:v>
                </c:pt>
                <c:pt idx="1659">
                  <c:v>387.0</c:v>
                </c:pt>
                <c:pt idx="1660">
                  <c:v>387.0</c:v>
                </c:pt>
                <c:pt idx="1661">
                  <c:v>387.0</c:v>
                </c:pt>
                <c:pt idx="1662">
                  <c:v>387.0</c:v>
                </c:pt>
                <c:pt idx="1663">
                  <c:v>387.0</c:v>
                </c:pt>
                <c:pt idx="1664">
                  <c:v>387.0</c:v>
                </c:pt>
                <c:pt idx="1665">
                  <c:v>387.0</c:v>
                </c:pt>
                <c:pt idx="1666">
                  <c:v>386.0</c:v>
                </c:pt>
                <c:pt idx="1667">
                  <c:v>386.0</c:v>
                </c:pt>
                <c:pt idx="1668">
                  <c:v>386.0</c:v>
                </c:pt>
                <c:pt idx="1669">
                  <c:v>386.0</c:v>
                </c:pt>
                <c:pt idx="1670">
                  <c:v>386.0</c:v>
                </c:pt>
                <c:pt idx="1671">
                  <c:v>386.0</c:v>
                </c:pt>
                <c:pt idx="1672">
                  <c:v>386.0</c:v>
                </c:pt>
                <c:pt idx="1673">
                  <c:v>386.0</c:v>
                </c:pt>
                <c:pt idx="1674">
                  <c:v>386.0</c:v>
                </c:pt>
                <c:pt idx="1675">
                  <c:v>386.0</c:v>
                </c:pt>
                <c:pt idx="1676">
                  <c:v>385.0</c:v>
                </c:pt>
                <c:pt idx="1677">
                  <c:v>385.0</c:v>
                </c:pt>
                <c:pt idx="1678">
                  <c:v>385.0</c:v>
                </c:pt>
                <c:pt idx="1679">
                  <c:v>385.0</c:v>
                </c:pt>
                <c:pt idx="1680">
                  <c:v>385.0</c:v>
                </c:pt>
                <c:pt idx="1681">
                  <c:v>385.0</c:v>
                </c:pt>
                <c:pt idx="1682">
                  <c:v>385.0</c:v>
                </c:pt>
                <c:pt idx="1683">
                  <c:v>385.0</c:v>
                </c:pt>
                <c:pt idx="1684">
                  <c:v>385.0</c:v>
                </c:pt>
                <c:pt idx="1685">
                  <c:v>384.0</c:v>
                </c:pt>
                <c:pt idx="1686">
                  <c:v>384.0</c:v>
                </c:pt>
                <c:pt idx="1687">
                  <c:v>384.0</c:v>
                </c:pt>
                <c:pt idx="1688">
                  <c:v>384.0</c:v>
                </c:pt>
                <c:pt idx="1689">
                  <c:v>384.0</c:v>
                </c:pt>
                <c:pt idx="1690">
                  <c:v>384.0</c:v>
                </c:pt>
                <c:pt idx="1691">
                  <c:v>384.0</c:v>
                </c:pt>
                <c:pt idx="1692">
                  <c:v>384.0</c:v>
                </c:pt>
                <c:pt idx="1693">
                  <c:v>384.0</c:v>
                </c:pt>
                <c:pt idx="1694">
                  <c:v>384.0</c:v>
                </c:pt>
                <c:pt idx="1695">
                  <c:v>384.0</c:v>
                </c:pt>
                <c:pt idx="1696">
                  <c:v>384.0</c:v>
                </c:pt>
                <c:pt idx="1697">
                  <c:v>384.0</c:v>
                </c:pt>
                <c:pt idx="1698">
                  <c:v>383.0</c:v>
                </c:pt>
                <c:pt idx="1699">
                  <c:v>383.0</c:v>
                </c:pt>
                <c:pt idx="1700">
                  <c:v>383.0</c:v>
                </c:pt>
                <c:pt idx="1701">
                  <c:v>383.0</c:v>
                </c:pt>
                <c:pt idx="1702">
                  <c:v>383.0</c:v>
                </c:pt>
                <c:pt idx="1703">
                  <c:v>383.0</c:v>
                </c:pt>
                <c:pt idx="1704">
                  <c:v>383.0</c:v>
                </c:pt>
                <c:pt idx="1705">
                  <c:v>383.0</c:v>
                </c:pt>
                <c:pt idx="1706">
                  <c:v>382.0</c:v>
                </c:pt>
                <c:pt idx="1707">
                  <c:v>382.0</c:v>
                </c:pt>
                <c:pt idx="1708">
                  <c:v>382.0</c:v>
                </c:pt>
                <c:pt idx="1709">
                  <c:v>382.0</c:v>
                </c:pt>
                <c:pt idx="1710">
                  <c:v>382.0</c:v>
                </c:pt>
                <c:pt idx="1711">
                  <c:v>382.0</c:v>
                </c:pt>
                <c:pt idx="1712">
                  <c:v>382.0</c:v>
                </c:pt>
                <c:pt idx="1713">
                  <c:v>381.0</c:v>
                </c:pt>
                <c:pt idx="1714">
                  <c:v>381.0</c:v>
                </c:pt>
                <c:pt idx="1715">
                  <c:v>381.0</c:v>
                </c:pt>
                <c:pt idx="1716">
                  <c:v>381.0</c:v>
                </c:pt>
                <c:pt idx="1717">
                  <c:v>381.0</c:v>
                </c:pt>
                <c:pt idx="1718">
                  <c:v>381.0</c:v>
                </c:pt>
                <c:pt idx="1719">
                  <c:v>381.0</c:v>
                </c:pt>
                <c:pt idx="1720">
                  <c:v>381.0</c:v>
                </c:pt>
                <c:pt idx="1721">
                  <c:v>380.0</c:v>
                </c:pt>
                <c:pt idx="1722">
                  <c:v>380.0</c:v>
                </c:pt>
                <c:pt idx="1723">
                  <c:v>380.0</c:v>
                </c:pt>
                <c:pt idx="1724">
                  <c:v>380.0</c:v>
                </c:pt>
                <c:pt idx="1725">
                  <c:v>380.0</c:v>
                </c:pt>
                <c:pt idx="1726">
                  <c:v>380.0</c:v>
                </c:pt>
                <c:pt idx="1727">
                  <c:v>380.0</c:v>
                </c:pt>
                <c:pt idx="1728">
                  <c:v>380.0</c:v>
                </c:pt>
                <c:pt idx="1729">
                  <c:v>380.0</c:v>
                </c:pt>
                <c:pt idx="1730">
                  <c:v>379.0</c:v>
                </c:pt>
                <c:pt idx="1731">
                  <c:v>379.0</c:v>
                </c:pt>
                <c:pt idx="1732">
                  <c:v>379.0</c:v>
                </c:pt>
                <c:pt idx="1733">
                  <c:v>379.0</c:v>
                </c:pt>
                <c:pt idx="1734">
                  <c:v>379.0</c:v>
                </c:pt>
                <c:pt idx="1735">
                  <c:v>379.0</c:v>
                </c:pt>
                <c:pt idx="1736">
                  <c:v>379.0</c:v>
                </c:pt>
                <c:pt idx="1737">
                  <c:v>379.0</c:v>
                </c:pt>
                <c:pt idx="1738">
                  <c:v>378.0</c:v>
                </c:pt>
                <c:pt idx="1739">
                  <c:v>378.0</c:v>
                </c:pt>
                <c:pt idx="1740">
                  <c:v>378.0</c:v>
                </c:pt>
                <c:pt idx="1741">
                  <c:v>378.0</c:v>
                </c:pt>
                <c:pt idx="1742">
                  <c:v>378.0</c:v>
                </c:pt>
                <c:pt idx="1743">
                  <c:v>378.0</c:v>
                </c:pt>
                <c:pt idx="1744">
                  <c:v>378.0</c:v>
                </c:pt>
                <c:pt idx="1745">
                  <c:v>377.0</c:v>
                </c:pt>
                <c:pt idx="1746">
                  <c:v>377.0</c:v>
                </c:pt>
                <c:pt idx="1747">
                  <c:v>377.0</c:v>
                </c:pt>
                <c:pt idx="1748">
                  <c:v>377.0</c:v>
                </c:pt>
                <c:pt idx="1749">
                  <c:v>377.0</c:v>
                </c:pt>
                <c:pt idx="1750">
                  <c:v>377.0</c:v>
                </c:pt>
                <c:pt idx="1751">
                  <c:v>377.0</c:v>
                </c:pt>
                <c:pt idx="1752">
                  <c:v>377.0</c:v>
                </c:pt>
                <c:pt idx="1753">
                  <c:v>376.0</c:v>
                </c:pt>
                <c:pt idx="1754">
                  <c:v>376.0</c:v>
                </c:pt>
                <c:pt idx="1755">
                  <c:v>376.0</c:v>
                </c:pt>
                <c:pt idx="1756">
                  <c:v>376.0</c:v>
                </c:pt>
                <c:pt idx="1757">
                  <c:v>376.0</c:v>
                </c:pt>
                <c:pt idx="1758">
                  <c:v>376.0</c:v>
                </c:pt>
                <c:pt idx="1759">
                  <c:v>376.0</c:v>
                </c:pt>
                <c:pt idx="1760">
                  <c:v>376.0</c:v>
                </c:pt>
                <c:pt idx="1761">
                  <c:v>376.0</c:v>
                </c:pt>
                <c:pt idx="1762">
                  <c:v>376.0</c:v>
                </c:pt>
                <c:pt idx="1763">
                  <c:v>375.0</c:v>
                </c:pt>
                <c:pt idx="1764">
                  <c:v>375.0</c:v>
                </c:pt>
                <c:pt idx="1765">
                  <c:v>375.0</c:v>
                </c:pt>
                <c:pt idx="1766">
                  <c:v>375.0</c:v>
                </c:pt>
                <c:pt idx="1767">
                  <c:v>375.0</c:v>
                </c:pt>
                <c:pt idx="1768">
                  <c:v>375.0</c:v>
                </c:pt>
                <c:pt idx="1769">
                  <c:v>374.0</c:v>
                </c:pt>
                <c:pt idx="1770">
                  <c:v>374.0</c:v>
                </c:pt>
                <c:pt idx="1771">
                  <c:v>374.0</c:v>
                </c:pt>
                <c:pt idx="1772">
                  <c:v>374.0</c:v>
                </c:pt>
                <c:pt idx="1773">
                  <c:v>374.0</c:v>
                </c:pt>
                <c:pt idx="1774">
                  <c:v>374.0</c:v>
                </c:pt>
                <c:pt idx="1775">
                  <c:v>374.0</c:v>
                </c:pt>
                <c:pt idx="1776">
                  <c:v>374.0</c:v>
                </c:pt>
                <c:pt idx="1777">
                  <c:v>374.0</c:v>
                </c:pt>
                <c:pt idx="1778">
                  <c:v>374.0</c:v>
                </c:pt>
                <c:pt idx="1779">
                  <c:v>373.0</c:v>
                </c:pt>
                <c:pt idx="1780">
                  <c:v>373.0</c:v>
                </c:pt>
                <c:pt idx="1781">
                  <c:v>373.0</c:v>
                </c:pt>
                <c:pt idx="1782">
                  <c:v>373.0</c:v>
                </c:pt>
                <c:pt idx="1783">
                  <c:v>373.0</c:v>
                </c:pt>
                <c:pt idx="1784">
                  <c:v>373.0</c:v>
                </c:pt>
                <c:pt idx="1785">
                  <c:v>373.0</c:v>
                </c:pt>
                <c:pt idx="1786">
                  <c:v>373.0</c:v>
                </c:pt>
                <c:pt idx="1787">
                  <c:v>373.0</c:v>
                </c:pt>
                <c:pt idx="1788">
                  <c:v>373.0</c:v>
                </c:pt>
                <c:pt idx="1789">
                  <c:v>372.0</c:v>
                </c:pt>
                <c:pt idx="1790">
                  <c:v>372.0</c:v>
                </c:pt>
                <c:pt idx="1791">
                  <c:v>372.0</c:v>
                </c:pt>
                <c:pt idx="1792">
                  <c:v>372.0</c:v>
                </c:pt>
                <c:pt idx="1793">
                  <c:v>372.0</c:v>
                </c:pt>
                <c:pt idx="1794">
                  <c:v>372.0</c:v>
                </c:pt>
                <c:pt idx="1795">
                  <c:v>372.0</c:v>
                </c:pt>
                <c:pt idx="1796">
                  <c:v>372.0</c:v>
                </c:pt>
                <c:pt idx="1797">
                  <c:v>371.0</c:v>
                </c:pt>
                <c:pt idx="1798">
                  <c:v>371.0</c:v>
                </c:pt>
                <c:pt idx="1799">
                  <c:v>371.0</c:v>
                </c:pt>
                <c:pt idx="1800">
                  <c:v>371.0</c:v>
                </c:pt>
                <c:pt idx="1801">
                  <c:v>371.0</c:v>
                </c:pt>
                <c:pt idx="1802">
                  <c:v>371.0</c:v>
                </c:pt>
                <c:pt idx="1803">
                  <c:v>371.0</c:v>
                </c:pt>
                <c:pt idx="1804">
                  <c:v>371.0</c:v>
                </c:pt>
                <c:pt idx="1805">
                  <c:v>371.0</c:v>
                </c:pt>
                <c:pt idx="1806">
                  <c:v>371.0</c:v>
                </c:pt>
                <c:pt idx="1807">
                  <c:v>370.0</c:v>
                </c:pt>
                <c:pt idx="1808">
                  <c:v>370.0</c:v>
                </c:pt>
                <c:pt idx="1809">
                  <c:v>370.0</c:v>
                </c:pt>
                <c:pt idx="1810">
                  <c:v>370.0</c:v>
                </c:pt>
                <c:pt idx="1811">
                  <c:v>370.0</c:v>
                </c:pt>
                <c:pt idx="1812">
                  <c:v>370.0</c:v>
                </c:pt>
                <c:pt idx="1813">
                  <c:v>370.0</c:v>
                </c:pt>
                <c:pt idx="1814">
                  <c:v>370.0</c:v>
                </c:pt>
                <c:pt idx="1815">
                  <c:v>370.0</c:v>
                </c:pt>
                <c:pt idx="1816">
                  <c:v>369.0</c:v>
                </c:pt>
                <c:pt idx="1817">
                  <c:v>369.0</c:v>
                </c:pt>
                <c:pt idx="1818">
                  <c:v>369.0</c:v>
                </c:pt>
                <c:pt idx="1819">
                  <c:v>369.0</c:v>
                </c:pt>
                <c:pt idx="1820">
                  <c:v>369.0</c:v>
                </c:pt>
                <c:pt idx="1821">
                  <c:v>369.0</c:v>
                </c:pt>
                <c:pt idx="1822">
                  <c:v>369.0</c:v>
                </c:pt>
                <c:pt idx="1823">
                  <c:v>369.0</c:v>
                </c:pt>
                <c:pt idx="1824">
                  <c:v>369.0</c:v>
                </c:pt>
                <c:pt idx="1825">
                  <c:v>369.0</c:v>
                </c:pt>
                <c:pt idx="1826">
                  <c:v>369.0</c:v>
                </c:pt>
                <c:pt idx="1827">
                  <c:v>369.0</c:v>
                </c:pt>
                <c:pt idx="1828">
                  <c:v>369.0</c:v>
                </c:pt>
                <c:pt idx="1829">
                  <c:v>368.0</c:v>
                </c:pt>
                <c:pt idx="1830">
                  <c:v>368.0</c:v>
                </c:pt>
                <c:pt idx="1831">
                  <c:v>368.0</c:v>
                </c:pt>
                <c:pt idx="1832">
                  <c:v>368.0</c:v>
                </c:pt>
                <c:pt idx="1833">
                  <c:v>368.0</c:v>
                </c:pt>
                <c:pt idx="1834">
                  <c:v>368.0</c:v>
                </c:pt>
                <c:pt idx="1835">
                  <c:v>368.0</c:v>
                </c:pt>
                <c:pt idx="1836">
                  <c:v>368.0</c:v>
                </c:pt>
                <c:pt idx="1837">
                  <c:v>368.0</c:v>
                </c:pt>
                <c:pt idx="1838">
                  <c:v>368.0</c:v>
                </c:pt>
                <c:pt idx="1839">
                  <c:v>368.0</c:v>
                </c:pt>
                <c:pt idx="1840">
                  <c:v>368.0</c:v>
                </c:pt>
                <c:pt idx="1841">
                  <c:v>367.0</c:v>
                </c:pt>
                <c:pt idx="1842">
                  <c:v>367.0</c:v>
                </c:pt>
                <c:pt idx="1843">
                  <c:v>367.0</c:v>
                </c:pt>
                <c:pt idx="1844">
                  <c:v>367.0</c:v>
                </c:pt>
                <c:pt idx="1845">
                  <c:v>367.0</c:v>
                </c:pt>
                <c:pt idx="1846">
                  <c:v>367.0</c:v>
                </c:pt>
                <c:pt idx="1847">
                  <c:v>367.0</c:v>
                </c:pt>
                <c:pt idx="1848">
                  <c:v>367.0</c:v>
                </c:pt>
                <c:pt idx="1849">
                  <c:v>367.0</c:v>
                </c:pt>
                <c:pt idx="1850">
                  <c:v>367.0</c:v>
                </c:pt>
                <c:pt idx="1851">
                  <c:v>367.0</c:v>
                </c:pt>
                <c:pt idx="1852">
                  <c:v>367.0</c:v>
                </c:pt>
                <c:pt idx="1853">
                  <c:v>367.0</c:v>
                </c:pt>
                <c:pt idx="1854">
                  <c:v>366.0</c:v>
                </c:pt>
                <c:pt idx="1855">
                  <c:v>366.0</c:v>
                </c:pt>
                <c:pt idx="1856">
                  <c:v>366.0</c:v>
                </c:pt>
                <c:pt idx="1857">
                  <c:v>366.0</c:v>
                </c:pt>
                <c:pt idx="1858">
                  <c:v>366.0</c:v>
                </c:pt>
                <c:pt idx="1859">
                  <c:v>366.0</c:v>
                </c:pt>
                <c:pt idx="1860">
                  <c:v>366.0</c:v>
                </c:pt>
                <c:pt idx="1861">
                  <c:v>365.0</c:v>
                </c:pt>
                <c:pt idx="1862">
                  <c:v>365.0</c:v>
                </c:pt>
                <c:pt idx="1863">
                  <c:v>365.0</c:v>
                </c:pt>
                <c:pt idx="1864">
                  <c:v>365.0</c:v>
                </c:pt>
                <c:pt idx="1865">
                  <c:v>365.0</c:v>
                </c:pt>
                <c:pt idx="1866">
                  <c:v>365.0</c:v>
                </c:pt>
                <c:pt idx="1867">
                  <c:v>365.0</c:v>
                </c:pt>
                <c:pt idx="1868">
                  <c:v>364.0</c:v>
                </c:pt>
                <c:pt idx="1869">
                  <c:v>364.0</c:v>
                </c:pt>
                <c:pt idx="1870">
                  <c:v>364.0</c:v>
                </c:pt>
                <c:pt idx="1871">
                  <c:v>364.0</c:v>
                </c:pt>
                <c:pt idx="1872">
                  <c:v>364.0</c:v>
                </c:pt>
                <c:pt idx="1873">
                  <c:v>364.0</c:v>
                </c:pt>
                <c:pt idx="1874">
                  <c:v>363.0</c:v>
                </c:pt>
                <c:pt idx="1875">
                  <c:v>363.0</c:v>
                </c:pt>
                <c:pt idx="1876">
                  <c:v>363.0</c:v>
                </c:pt>
                <c:pt idx="1877">
                  <c:v>363.0</c:v>
                </c:pt>
                <c:pt idx="1878">
                  <c:v>363.0</c:v>
                </c:pt>
                <c:pt idx="1879">
                  <c:v>363.0</c:v>
                </c:pt>
                <c:pt idx="1880">
                  <c:v>363.0</c:v>
                </c:pt>
                <c:pt idx="1881">
                  <c:v>363.0</c:v>
                </c:pt>
                <c:pt idx="1882">
                  <c:v>363.0</c:v>
                </c:pt>
                <c:pt idx="1883">
                  <c:v>362.0</c:v>
                </c:pt>
                <c:pt idx="1884">
                  <c:v>362.0</c:v>
                </c:pt>
                <c:pt idx="1885">
                  <c:v>362.0</c:v>
                </c:pt>
                <c:pt idx="1886">
                  <c:v>362.0</c:v>
                </c:pt>
                <c:pt idx="1887">
                  <c:v>362.0</c:v>
                </c:pt>
                <c:pt idx="1888">
                  <c:v>362.0</c:v>
                </c:pt>
                <c:pt idx="1889">
                  <c:v>362.0</c:v>
                </c:pt>
                <c:pt idx="1890">
                  <c:v>362.0</c:v>
                </c:pt>
                <c:pt idx="1891">
                  <c:v>362.0</c:v>
                </c:pt>
                <c:pt idx="1892">
                  <c:v>362.0</c:v>
                </c:pt>
                <c:pt idx="1893">
                  <c:v>362.0</c:v>
                </c:pt>
                <c:pt idx="1894">
                  <c:v>362.0</c:v>
                </c:pt>
                <c:pt idx="1895">
                  <c:v>362.0</c:v>
                </c:pt>
                <c:pt idx="1896">
                  <c:v>362.0</c:v>
                </c:pt>
                <c:pt idx="1897">
                  <c:v>361.0</c:v>
                </c:pt>
                <c:pt idx="1898">
                  <c:v>361.0</c:v>
                </c:pt>
                <c:pt idx="1899">
                  <c:v>361.0</c:v>
                </c:pt>
                <c:pt idx="1900">
                  <c:v>361.0</c:v>
                </c:pt>
                <c:pt idx="1901">
                  <c:v>361.0</c:v>
                </c:pt>
                <c:pt idx="1902">
                  <c:v>361.0</c:v>
                </c:pt>
                <c:pt idx="1903">
                  <c:v>361.0</c:v>
                </c:pt>
                <c:pt idx="1904">
                  <c:v>361.0</c:v>
                </c:pt>
                <c:pt idx="1905">
                  <c:v>361.0</c:v>
                </c:pt>
                <c:pt idx="1906">
                  <c:v>361.0</c:v>
                </c:pt>
                <c:pt idx="1907">
                  <c:v>361.0</c:v>
                </c:pt>
                <c:pt idx="1908">
                  <c:v>361.0</c:v>
                </c:pt>
                <c:pt idx="1909">
                  <c:v>361.0</c:v>
                </c:pt>
                <c:pt idx="1910">
                  <c:v>361.0</c:v>
                </c:pt>
                <c:pt idx="1911">
                  <c:v>361.0</c:v>
                </c:pt>
                <c:pt idx="1912">
                  <c:v>360.0</c:v>
                </c:pt>
                <c:pt idx="1913">
                  <c:v>360.0</c:v>
                </c:pt>
                <c:pt idx="1914">
                  <c:v>360.0</c:v>
                </c:pt>
                <c:pt idx="1915">
                  <c:v>360.0</c:v>
                </c:pt>
                <c:pt idx="1916">
                  <c:v>360.0</c:v>
                </c:pt>
                <c:pt idx="1917">
                  <c:v>360.0</c:v>
                </c:pt>
                <c:pt idx="1918">
                  <c:v>359.0</c:v>
                </c:pt>
                <c:pt idx="1919">
                  <c:v>359.0</c:v>
                </c:pt>
                <c:pt idx="1920">
                  <c:v>359.0</c:v>
                </c:pt>
                <c:pt idx="1921">
                  <c:v>359.0</c:v>
                </c:pt>
                <c:pt idx="1922">
                  <c:v>359.0</c:v>
                </c:pt>
                <c:pt idx="1923">
                  <c:v>359.0</c:v>
                </c:pt>
                <c:pt idx="1924">
                  <c:v>359.0</c:v>
                </c:pt>
                <c:pt idx="1925">
                  <c:v>359.0</c:v>
                </c:pt>
                <c:pt idx="1926">
                  <c:v>359.0</c:v>
                </c:pt>
                <c:pt idx="1927">
                  <c:v>358.0</c:v>
                </c:pt>
                <c:pt idx="1928">
                  <c:v>358.0</c:v>
                </c:pt>
                <c:pt idx="1929">
                  <c:v>358.0</c:v>
                </c:pt>
                <c:pt idx="1930">
                  <c:v>358.0</c:v>
                </c:pt>
                <c:pt idx="1931">
                  <c:v>358.0</c:v>
                </c:pt>
                <c:pt idx="1932">
                  <c:v>358.0</c:v>
                </c:pt>
                <c:pt idx="1933">
                  <c:v>358.0</c:v>
                </c:pt>
                <c:pt idx="1934">
                  <c:v>358.0</c:v>
                </c:pt>
                <c:pt idx="1935">
                  <c:v>358.0</c:v>
                </c:pt>
                <c:pt idx="1936">
                  <c:v>358.0</c:v>
                </c:pt>
                <c:pt idx="1937">
                  <c:v>358.0</c:v>
                </c:pt>
                <c:pt idx="1938">
                  <c:v>357.0</c:v>
                </c:pt>
                <c:pt idx="1939">
                  <c:v>357.0</c:v>
                </c:pt>
                <c:pt idx="1940">
                  <c:v>357.0</c:v>
                </c:pt>
                <c:pt idx="1941">
                  <c:v>357.0</c:v>
                </c:pt>
                <c:pt idx="1942">
                  <c:v>356.0</c:v>
                </c:pt>
                <c:pt idx="1943">
                  <c:v>356.0</c:v>
                </c:pt>
                <c:pt idx="1944">
                  <c:v>356.0</c:v>
                </c:pt>
                <c:pt idx="1945">
                  <c:v>356.0</c:v>
                </c:pt>
                <c:pt idx="1946">
                  <c:v>356.0</c:v>
                </c:pt>
                <c:pt idx="1947">
                  <c:v>356.0</c:v>
                </c:pt>
                <c:pt idx="1948">
                  <c:v>356.0</c:v>
                </c:pt>
                <c:pt idx="1949">
                  <c:v>356.0</c:v>
                </c:pt>
                <c:pt idx="1950">
                  <c:v>356.0</c:v>
                </c:pt>
                <c:pt idx="1951">
                  <c:v>356.0</c:v>
                </c:pt>
                <c:pt idx="1952">
                  <c:v>356.0</c:v>
                </c:pt>
                <c:pt idx="1953">
                  <c:v>356.0</c:v>
                </c:pt>
                <c:pt idx="1954">
                  <c:v>356.0</c:v>
                </c:pt>
                <c:pt idx="1955">
                  <c:v>356.0</c:v>
                </c:pt>
                <c:pt idx="1956">
                  <c:v>356.0</c:v>
                </c:pt>
                <c:pt idx="1957">
                  <c:v>355.0</c:v>
                </c:pt>
                <c:pt idx="1958">
                  <c:v>355.0</c:v>
                </c:pt>
                <c:pt idx="1959">
                  <c:v>355.0</c:v>
                </c:pt>
                <c:pt idx="1960">
                  <c:v>355.0</c:v>
                </c:pt>
                <c:pt idx="1961">
                  <c:v>355.0</c:v>
                </c:pt>
                <c:pt idx="1962">
                  <c:v>355.0</c:v>
                </c:pt>
                <c:pt idx="1963">
                  <c:v>355.0</c:v>
                </c:pt>
                <c:pt idx="1964">
                  <c:v>354.0</c:v>
                </c:pt>
                <c:pt idx="1965">
                  <c:v>354.0</c:v>
                </c:pt>
                <c:pt idx="1966">
                  <c:v>354.0</c:v>
                </c:pt>
                <c:pt idx="1967">
                  <c:v>354.0</c:v>
                </c:pt>
                <c:pt idx="1968">
                  <c:v>354.0</c:v>
                </c:pt>
                <c:pt idx="1969">
                  <c:v>354.0</c:v>
                </c:pt>
                <c:pt idx="1970">
                  <c:v>354.0</c:v>
                </c:pt>
                <c:pt idx="1971">
                  <c:v>354.0</c:v>
                </c:pt>
                <c:pt idx="1972">
                  <c:v>354.0</c:v>
                </c:pt>
                <c:pt idx="1973">
                  <c:v>354.0</c:v>
                </c:pt>
                <c:pt idx="1974">
                  <c:v>354.0</c:v>
                </c:pt>
                <c:pt idx="1975">
                  <c:v>354.0</c:v>
                </c:pt>
                <c:pt idx="1976">
                  <c:v>354.0</c:v>
                </c:pt>
                <c:pt idx="1977">
                  <c:v>353.0</c:v>
                </c:pt>
                <c:pt idx="1978">
                  <c:v>353.0</c:v>
                </c:pt>
                <c:pt idx="1979">
                  <c:v>353.0</c:v>
                </c:pt>
                <c:pt idx="1980">
                  <c:v>353.0</c:v>
                </c:pt>
                <c:pt idx="1981">
                  <c:v>353.0</c:v>
                </c:pt>
                <c:pt idx="1982">
                  <c:v>353.0</c:v>
                </c:pt>
                <c:pt idx="1983">
                  <c:v>353.0</c:v>
                </c:pt>
                <c:pt idx="1984">
                  <c:v>353.0</c:v>
                </c:pt>
                <c:pt idx="1985">
                  <c:v>353.0</c:v>
                </c:pt>
                <c:pt idx="1986">
                  <c:v>353.0</c:v>
                </c:pt>
                <c:pt idx="1987">
                  <c:v>352.0</c:v>
                </c:pt>
                <c:pt idx="1988">
                  <c:v>352.0</c:v>
                </c:pt>
                <c:pt idx="1989">
                  <c:v>352.0</c:v>
                </c:pt>
                <c:pt idx="1990">
                  <c:v>352.0</c:v>
                </c:pt>
                <c:pt idx="1991">
                  <c:v>352.0</c:v>
                </c:pt>
                <c:pt idx="1992">
                  <c:v>352.0</c:v>
                </c:pt>
                <c:pt idx="1993">
                  <c:v>352.0</c:v>
                </c:pt>
                <c:pt idx="1994">
                  <c:v>352.0</c:v>
                </c:pt>
                <c:pt idx="1995">
                  <c:v>352.0</c:v>
                </c:pt>
                <c:pt idx="1996">
                  <c:v>351.0</c:v>
                </c:pt>
                <c:pt idx="1997">
                  <c:v>351.0</c:v>
                </c:pt>
                <c:pt idx="1998">
                  <c:v>351.0</c:v>
                </c:pt>
                <c:pt idx="1999">
                  <c:v>351.0</c:v>
                </c:pt>
                <c:pt idx="2000">
                  <c:v>351.0</c:v>
                </c:pt>
                <c:pt idx="2001">
                  <c:v>351.0</c:v>
                </c:pt>
                <c:pt idx="2002">
                  <c:v>351.0</c:v>
                </c:pt>
                <c:pt idx="2003">
                  <c:v>351.0</c:v>
                </c:pt>
                <c:pt idx="2004">
                  <c:v>351.0</c:v>
                </c:pt>
                <c:pt idx="2005">
                  <c:v>351.0</c:v>
                </c:pt>
                <c:pt idx="2006">
                  <c:v>351.0</c:v>
                </c:pt>
                <c:pt idx="2007">
                  <c:v>350.0</c:v>
                </c:pt>
                <c:pt idx="2008">
                  <c:v>350.0</c:v>
                </c:pt>
                <c:pt idx="2009">
                  <c:v>350.0</c:v>
                </c:pt>
                <c:pt idx="2010">
                  <c:v>350.0</c:v>
                </c:pt>
                <c:pt idx="2011">
                  <c:v>350.0</c:v>
                </c:pt>
                <c:pt idx="2012">
                  <c:v>350.0</c:v>
                </c:pt>
                <c:pt idx="2013">
                  <c:v>350.0</c:v>
                </c:pt>
                <c:pt idx="2014">
                  <c:v>350.0</c:v>
                </c:pt>
                <c:pt idx="2015">
                  <c:v>350.0</c:v>
                </c:pt>
                <c:pt idx="2016">
                  <c:v>350.0</c:v>
                </c:pt>
                <c:pt idx="2017">
                  <c:v>350.0</c:v>
                </c:pt>
                <c:pt idx="2018">
                  <c:v>350.0</c:v>
                </c:pt>
                <c:pt idx="2019">
                  <c:v>350.0</c:v>
                </c:pt>
                <c:pt idx="2020">
                  <c:v>350.0</c:v>
                </c:pt>
                <c:pt idx="2021">
                  <c:v>349.0</c:v>
                </c:pt>
                <c:pt idx="2022">
                  <c:v>349.0</c:v>
                </c:pt>
                <c:pt idx="2023">
                  <c:v>349.0</c:v>
                </c:pt>
                <c:pt idx="2024">
                  <c:v>349.0</c:v>
                </c:pt>
                <c:pt idx="2025">
                  <c:v>349.0</c:v>
                </c:pt>
                <c:pt idx="2026">
                  <c:v>349.0</c:v>
                </c:pt>
                <c:pt idx="2027">
                  <c:v>349.0</c:v>
                </c:pt>
                <c:pt idx="2028">
                  <c:v>349.0</c:v>
                </c:pt>
                <c:pt idx="2029">
                  <c:v>349.0</c:v>
                </c:pt>
                <c:pt idx="2030">
                  <c:v>349.0</c:v>
                </c:pt>
                <c:pt idx="2031">
                  <c:v>348.0</c:v>
                </c:pt>
                <c:pt idx="2032">
                  <c:v>348.0</c:v>
                </c:pt>
                <c:pt idx="2033">
                  <c:v>348.0</c:v>
                </c:pt>
                <c:pt idx="2034">
                  <c:v>348.0</c:v>
                </c:pt>
                <c:pt idx="2035">
                  <c:v>348.0</c:v>
                </c:pt>
                <c:pt idx="2036">
                  <c:v>348.0</c:v>
                </c:pt>
                <c:pt idx="2037">
                  <c:v>348.0</c:v>
                </c:pt>
                <c:pt idx="2038">
                  <c:v>348.0</c:v>
                </c:pt>
                <c:pt idx="2039">
                  <c:v>348.0</c:v>
                </c:pt>
                <c:pt idx="2040">
                  <c:v>348.0</c:v>
                </c:pt>
                <c:pt idx="2041">
                  <c:v>348.0</c:v>
                </c:pt>
                <c:pt idx="2042">
                  <c:v>347.0</c:v>
                </c:pt>
                <c:pt idx="2043">
                  <c:v>347.0</c:v>
                </c:pt>
                <c:pt idx="2044">
                  <c:v>347.0</c:v>
                </c:pt>
                <c:pt idx="2045">
                  <c:v>347.0</c:v>
                </c:pt>
                <c:pt idx="2046">
                  <c:v>347.0</c:v>
                </c:pt>
                <c:pt idx="2047">
                  <c:v>347.0</c:v>
                </c:pt>
                <c:pt idx="2048">
                  <c:v>347.0</c:v>
                </c:pt>
                <c:pt idx="2049">
                  <c:v>347.0</c:v>
                </c:pt>
                <c:pt idx="2050">
                  <c:v>347.0</c:v>
                </c:pt>
                <c:pt idx="2051">
                  <c:v>346.0</c:v>
                </c:pt>
                <c:pt idx="2052">
                  <c:v>346.0</c:v>
                </c:pt>
                <c:pt idx="2053">
                  <c:v>346.0</c:v>
                </c:pt>
                <c:pt idx="2054">
                  <c:v>346.0</c:v>
                </c:pt>
                <c:pt idx="2055">
                  <c:v>346.0</c:v>
                </c:pt>
                <c:pt idx="2056">
                  <c:v>346.0</c:v>
                </c:pt>
                <c:pt idx="2057">
                  <c:v>346.0</c:v>
                </c:pt>
                <c:pt idx="2058">
                  <c:v>346.0</c:v>
                </c:pt>
                <c:pt idx="2059">
                  <c:v>346.0</c:v>
                </c:pt>
                <c:pt idx="2060">
                  <c:v>345.0</c:v>
                </c:pt>
                <c:pt idx="2061">
                  <c:v>345.0</c:v>
                </c:pt>
                <c:pt idx="2062">
                  <c:v>345.0</c:v>
                </c:pt>
                <c:pt idx="2063">
                  <c:v>345.0</c:v>
                </c:pt>
                <c:pt idx="2064">
                  <c:v>345.0</c:v>
                </c:pt>
                <c:pt idx="2065">
                  <c:v>345.0</c:v>
                </c:pt>
                <c:pt idx="2066">
                  <c:v>345.0</c:v>
                </c:pt>
                <c:pt idx="2067">
                  <c:v>345.0</c:v>
                </c:pt>
                <c:pt idx="2068">
                  <c:v>345.0</c:v>
                </c:pt>
                <c:pt idx="2069">
                  <c:v>345.0</c:v>
                </c:pt>
                <c:pt idx="2070">
                  <c:v>345.0</c:v>
                </c:pt>
                <c:pt idx="2071">
                  <c:v>345.0</c:v>
                </c:pt>
                <c:pt idx="2072">
                  <c:v>344.0</c:v>
                </c:pt>
                <c:pt idx="2073">
                  <c:v>344.0</c:v>
                </c:pt>
                <c:pt idx="2074">
                  <c:v>344.0</c:v>
                </c:pt>
                <c:pt idx="2075">
                  <c:v>344.0</c:v>
                </c:pt>
                <c:pt idx="2076">
                  <c:v>344.0</c:v>
                </c:pt>
                <c:pt idx="2077">
                  <c:v>344.0</c:v>
                </c:pt>
                <c:pt idx="2078">
                  <c:v>344.0</c:v>
                </c:pt>
                <c:pt idx="2079">
                  <c:v>344.0</c:v>
                </c:pt>
                <c:pt idx="2080">
                  <c:v>344.0</c:v>
                </c:pt>
                <c:pt idx="2081">
                  <c:v>344.0</c:v>
                </c:pt>
                <c:pt idx="2082">
                  <c:v>344.0</c:v>
                </c:pt>
                <c:pt idx="2083">
                  <c:v>344.0</c:v>
                </c:pt>
                <c:pt idx="2084">
                  <c:v>343.0</c:v>
                </c:pt>
                <c:pt idx="2085">
                  <c:v>343.0</c:v>
                </c:pt>
                <c:pt idx="2086">
                  <c:v>343.0</c:v>
                </c:pt>
                <c:pt idx="2087">
                  <c:v>343.0</c:v>
                </c:pt>
                <c:pt idx="2088">
                  <c:v>343.0</c:v>
                </c:pt>
                <c:pt idx="2089">
                  <c:v>343.0</c:v>
                </c:pt>
                <c:pt idx="2090">
                  <c:v>343.0</c:v>
                </c:pt>
                <c:pt idx="2091">
                  <c:v>343.0</c:v>
                </c:pt>
                <c:pt idx="2092">
                  <c:v>343.0</c:v>
                </c:pt>
                <c:pt idx="2093">
                  <c:v>342.0</c:v>
                </c:pt>
                <c:pt idx="2094">
                  <c:v>342.0</c:v>
                </c:pt>
                <c:pt idx="2095">
                  <c:v>342.0</c:v>
                </c:pt>
                <c:pt idx="2096">
                  <c:v>342.0</c:v>
                </c:pt>
                <c:pt idx="2097">
                  <c:v>342.0</c:v>
                </c:pt>
                <c:pt idx="2098">
                  <c:v>342.0</c:v>
                </c:pt>
                <c:pt idx="2099">
                  <c:v>342.0</c:v>
                </c:pt>
                <c:pt idx="2100">
                  <c:v>342.0</c:v>
                </c:pt>
                <c:pt idx="2101">
                  <c:v>342.0</c:v>
                </c:pt>
                <c:pt idx="2102">
                  <c:v>342.0</c:v>
                </c:pt>
                <c:pt idx="2103">
                  <c:v>341.0</c:v>
                </c:pt>
                <c:pt idx="2104">
                  <c:v>341.0</c:v>
                </c:pt>
                <c:pt idx="2105">
                  <c:v>341.0</c:v>
                </c:pt>
                <c:pt idx="2106">
                  <c:v>341.0</c:v>
                </c:pt>
                <c:pt idx="2107">
                  <c:v>341.0</c:v>
                </c:pt>
                <c:pt idx="2108">
                  <c:v>341.0</c:v>
                </c:pt>
                <c:pt idx="2109">
                  <c:v>341.0</c:v>
                </c:pt>
                <c:pt idx="2110">
                  <c:v>341.0</c:v>
                </c:pt>
                <c:pt idx="2111">
                  <c:v>341.0</c:v>
                </c:pt>
                <c:pt idx="2112">
                  <c:v>341.0</c:v>
                </c:pt>
                <c:pt idx="2113">
                  <c:v>341.0</c:v>
                </c:pt>
                <c:pt idx="2114">
                  <c:v>341.0</c:v>
                </c:pt>
                <c:pt idx="2115">
                  <c:v>340.0</c:v>
                </c:pt>
                <c:pt idx="2116">
                  <c:v>340.0</c:v>
                </c:pt>
                <c:pt idx="2117">
                  <c:v>340.0</c:v>
                </c:pt>
                <c:pt idx="2118">
                  <c:v>340.0</c:v>
                </c:pt>
                <c:pt idx="2119">
                  <c:v>340.0</c:v>
                </c:pt>
                <c:pt idx="2120">
                  <c:v>340.0</c:v>
                </c:pt>
                <c:pt idx="2121">
                  <c:v>340.0</c:v>
                </c:pt>
                <c:pt idx="2122">
                  <c:v>340.0</c:v>
                </c:pt>
                <c:pt idx="2123">
                  <c:v>340.0</c:v>
                </c:pt>
                <c:pt idx="2124">
                  <c:v>340.0</c:v>
                </c:pt>
                <c:pt idx="2125">
                  <c:v>339.0</c:v>
                </c:pt>
                <c:pt idx="2126">
                  <c:v>339.0</c:v>
                </c:pt>
                <c:pt idx="2127">
                  <c:v>339.0</c:v>
                </c:pt>
                <c:pt idx="2128">
                  <c:v>339.0</c:v>
                </c:pt>
                <c:pt idx="2129">
                  <c:v>339.0</c:v>
                </c:pt>
                <c:pt idx="2130">
                  <c:v>339.0</c:v>
                </c:pt>
                <c:pt idx="2131">
                  <c:v>339.0</c:v>
                </c:pt>
                <c:pt idx="2132">
                  <c:v>339.0</c:v>
                </c:pt>
                <c:pt idx="2133">
                  <c:v>339.0</c:v>
                </c:pt>
                <c:pt idx="2134">
                  <c:v>339.0</c:v>
                </c:pt>
                <c:pt idx="2135">
                  <c:v>338.0</c:v>
                </c:pt>
                <c:pt idx="2136">
                  <c:v>338.0</c:v>
                </c:pt>
                <c:pt idx="2137">
                  <c:v>338.0</c:v>
                </c:pt>
                <c:pt idx="2138">
                  <c:v>338.0</c:v>
                </c:pt>
                <c:pt idx="2139">
                  <c:v>338.0</c:v>
                </c:pt>
                <c:pt idx="2140">
                  <c:v>338.0</c:v>
                </c:pt>
                <c:pt idx="2141">
                  <c:v>338.0</c:v>
                </c:pt>
                <c:pt idx="2142">
                  <c:v>338.0</c:v>
                </c:pt>
                <c:pt idx="2143">
                  <c:v>338.0</c:v>
                </c:pt>
                <c:pt idx="2144">
                  <c:v>338.0</c:v>
                </c:pt>
                <c:pt idx="2145">
                  <c:v>338.0</c:v>
                </c:pt>
                <c:pt idx="2146">
                  <c:v>337.0</c:v>
                </c:pt>
                <c:pt idx="2147">
                  <c:v>337.0</c:v>
                </c:pt>
                <c:pt idx="2148">
                  <c:v>337.0</c:v>
                </c:pt>
                <c:pt idx="2149">
                  <c:v>337.0</c:v>
                </c:pt>
                <c:pt idx="2150">
                  <c:v>337.0</c:v>
                </c:pt>
                <c:pt idx="2151">
                  <c:v>337.0</c:v>
                </c:pt>
                <c:pt idx="2152">
                  <c:v>336.0</c:v>
                </c:pt>
                <c:pt idx="2153">
                  <c:v>336.0</c:v>
                </c:pt>
                <c:pt idx="2154">
                  <c:v>336.0</c:v>
                </c:pt>
                <c:pt idx="2155">
                  <c:v>336.0</c:v>
                </c:pt>
                <c:pt idx="2156">
                  <c:v>336.0</c:v>
                </c:pt>
                <c:pt idx="2157">
                  <c:v>336.0</c:v>
                </c:pt>
                <c:pt idx="2158">
                  <c:v>336.0</c:v>
                </c:pt>
                <c:pt idx="2159">
                  <c:v>336.0</c:v>
                </c:pt>
                <c:pt idx="2160">
                  <c:v>336.0</c:v>
                </c:pt>
                <c:pt idx="2161">
                  <c:v>336.0</c:v>
                </c:pt>
                <c:pt idx="2162">
                  <c:v>336.0</c:v>
                </c:pt>
                <c:pt idx="2163">
                  <c:v>336.0</c:v>
                </c:pt>
                <c:pt idx="2164">
                  <c:v>336.0</c:v>
                </c:pt>
                <c:pt idx="2165">
                  <c:v>335.0</c:v>
                </c:pt>
                <c:pt idx="2166">
                  <c:v>335.0</c:v>
                </c:pt>
                <c:pt idx="2167">
                  <c:v>335.0</c:v>
                </c:pt>
                <c:pt idx="2168">
                  <c:v>335.0</c:v>
                </c:pt>
                <c:pt idx="2169">
                  <c:v>335.0</c:v>
                </c:pt>
                <c:pt idx="2170">
                  <c:v>335.0</c:v>
                </c:pt>
                <c:pt idx="2171">
                  <c:v>335.0</c:v>
                </c:pt>
                <c:pt idx="2172">
                  <c:v>335.0</c:v>
                </c:pt>
                <c:pt idx="2173">
                  <c:v>334.0</c:v>
                </c:pt>
                <c:pt idx="2174">
                  <c:v>334.0</c:v>
                </c:pt>
                <c:pt idx="2175">
                  <c:v>334.0</c:v>
                </c:pt>
                <c:pt idx="2176">
                  <c:v>334.0</c:v>
                </c:pt>
                <c:pt idx="2177">
                  <c:v>334.0</c:v>
                </c:pt>
                <c:pt idx="2178">
                  <c:v>334.0</c:v>
                </c:pt>
                <c:pt idx="2179">
                  <c:v>334.0</c:v>
                </c:pt>
                <c:pt idx="2180">
                  <c:v>334.0</c:v>
                </c:pt>
                <c:pt idx="2181">
                  <c:v>333.0</c:v>
                </c:pt>
                <c:pt idx="2182">
                  <c:v>333.0</c:v>
                </c:pt>
                <c:pt idx="2183">
                  <c:v>333.0</c:v>
                </c:pt>
                <c:pt idx="2184">
                  <c:v>333.0</c:v>
                </c:pt>
                <c:pt idx="2185">
                  <c:v>333.0</c:v>
                </c:pt>
                <c:pt idx="2186">
                  <c:v>333.0</c:v>
                </c:pt>
                <c:pt idx="2187">
                  <c:v>333.0</c:v>
                </c:pt>
                <c:pt idx="2188">
                  <c:v>333.0</c:v>
                </c:pt>
                <c:pt idx="2189">
                  <c:v>333.0</c:v>
                </c:pt>
                <c:pt idx="2190">
                  <c:v>333.0</c:v>
                </c:pt>
                <c:pt idx="2191">
                  <c:v>332.0</c:v>
                </c:pt>
                <c:pt idx="2192">
                  <c:v>332.0</c:v>
                </c:pt>
                <c:pt idx="2193">
                  <c:v>332.0</c:v>
                </c:pt>
                <c:pt idx="2194">
                  <c:v>332.0</c:v>
                </c:pt>
                <c:pt idx="2195">
                  <c:v>332.0</c:v>
                </c:pt>
                <c:pt idx="2196">
                  <c:v>332.0</c:v>
                </c:pt>
                <c:pt idx="2197">
                  <c:v>332.0</c:v>
                </c:pt>
                <c:pt idx="2198">
                  <c:v>332.0</c:v>
                </c:pt>
                <c:pt idx="2199">
                  <c:v>332.0</c:v>
                </c:pt>
                <c:pt idx="2200">
                  <c:v>332.0</c:v>
                </c:pt>
                <c:pt idx="2201">
                  <c:v>332.0</c:v>
                </c:pt>
                <c:pt idx="2202">
                  <c:v>332.0</c:v>
                </c:pt>
                <c:pt idx="2203">
                  <c:v>332.0</c:v>
                </c:pt>
                <c:pt idx="2204">
                  <c:v>332.0</c:v>
                </c:pt>
                <c:pt idx="2205">
                  <c:v>331.0</c:v>
                </c:pt>
                <c:pt idx="2206">
                  <c:v>331.0</c:v>
                </c:pt>
                <c:pt idx="2207">
                  <c:v>331.0</c:v>
                </c:pt>
                <c:pt idx="2208">
                  <c:v>331.0</c:v>
                </c:pt>
                <c:pt idx="2209">
                  <c:v>331.0</c:v>
                </c:pt>
                <c:pt idx="2210">
                  <c:v>331.0</c:v>
                </c:pt>
                <c:pt idx="2211">
                  <c:v>331.0</c:v>
                </c:pt>
                <c:pt idx="2212">
                  <c:v>331.0</c:v>
                </c:pt>
                <c:pt idx="2213">
                  <c:v>331.0</c:v>
                </c:pt>
                <c:pt idx="2214">
                  <c:v>331.0</c:v>
                </c:pt>
                <c:pt idx="2215">
                  <c:v>330.0</c:v>
                </c:pt>
                <c:pt idx="2216">
                  <c:v>330.0</c:v>
                </c:pt>
                <c:pt idx="2217">
                  <c:v>330.0</c:v>
                </c:pt>
                <c:pt idx="2218">
                  <c:v>330.0</c:v>
                </c:pt>
                <c:pt idx="2219">
                  <c:v>330.0</c:v>
                </c:pt>
                <c:pt idx="2220">
                  <c:v>330.0</c:v>
                </c:pt>
                <c:pt idx="2221">
                  <c:v>330.0</c:v>
                </c:pt>
                <c:pt idx="2222">
                  <c:v>330.0</c:v>
                </c:pt>
                <c:pt idx="2223">
                  <c:v>330.0</c:v>
                </c:pt>
                <c:pt idx="2224">
                  <c:v>330.0</c:v>
                </c:pt>
                <c:pt idx="2225">
                  <c:v>330.0</c:v>
                </c:pt>
                <c:pt idx="2226">
                  <c:v>329.0</c:v>
                </c:pt>
                <c:pt idx="2227">
                  <c:v>329.0</c:v>
                </c:pt>
                <c:pt idx="2228">
                  <c:v>329.0</c:v>
                </c:pt>
                <c:pt idx="2229">
                  <c:v>329.0</c:v>
                </c:pt>
                <c:pt idx="2230">
                  <c:v>329.0</c:v>
                </c:pt>
                <c:pt idx="2231">
                  <c:v>329.0</c:v>
                </c:pt>
                <c:pt idx="2232">
                  <c:v>329.0</c:v>
                </c:pt>
                <c:pt idx="2233">
                  <c:v>329.0</c:v>
                </c:pt>
                <c:pt idx="2234">
                  <c:v>329.0</c:v>
                </c:pt>
                <c:pt idx="2235">
                  <c:v>329.0</c:v>
                </c:pt>
                <c:pt idx="2236">
                  <c:v>328.0</c:v>
                </c:pt>
                <c:pt idx="2237">
                  <c:v>328.0</c:v>
                </c:pt>
                <c:pt idx="2238">
                  <c:v>328.0</c:v>
                </c:pt>
                <c:pt idx="2239">
                  <c:v>328.0</c:v>
                </c:pt>
                <c:pt idx="2240">
                  <c:v>328.0</c:v>
                </c:pt>
                <c:pt idx="2241">
                  <c:v>328.0</c:v>
                </c:pt>
                <c:pt idx="2242">
                  <c:v>328.0</c:v>
                </c:pt>
                <c:pt idx="2243">
                  <c:v>328.0</c:v>
                </c:pt>
                <c:pt idx="2244">
                  <c:v>328.0</c:v>
                </c:pt>
                <c:pt idx="2245">
                  <c:v>328.0</c:v>
                </c:pt>
                <c:pt idx="2246">
                  <c:v>327.0</c:v>
                </c:pt>
                <c:pt idx="2247">
                  <c:v>327.0</c:v>
                </c:pt>
                <c:pt idx="2248">
                  <c:v>327.0</c:v>
                </c:pt>
                <c:pt idx="2249">
                  <c:v>327.0</c:v>
                </c:pt>
                <c:pt idx="2250">
                  <c:v>326.0</c:v>
                </c:pt>
                <c:pt idx="2251">
                  <c:v>326.0</c:v>
                </c:pt>
                <c:pt idx="2252">
                  <c:v>326.0</c:v>
                </c:pt>
                <c:pt idx="2253">
                  <c:v>326.0</c:v>
                </c:pt>
                <c:pt idx="2254">
                  <c:v>326.0</c:v>
                </c:pt>
                <c:pt idx="2255">
                  <c:v>326.0</c:v>
                </c:pt>
                <c:pt idx="2256">
                  <c:v>326.0</c:v>
                </c:pt>
                <c:pt idx="2257">
                  <c:v>326.0</c:v>
                </c:pt>
                <c:pt idx="2258">
                  <c:v>326.0</c:v>
                </c:pt>
                <c:pt idx="2259">
                  <c:v>326.0</c:v>
                </c:pt>
                <c:pt idx="2260">
                  <c:v>326.0</c:v>
                </c:pt>
                <c:pt idx="2261">
                  <c:v>326.0</c:v>
                </c:pt>
                <c:pt idx="2262">
                  <c:v>326.0</c:v>
                </c:pt>
                <c:pt idx="2263">
                  <c:v>326.0</c:v>
                </c:pt>
                <c:pt idx="2264">
                  <c:v>326.0</c:v>
                </c:pt>
                <c:pt idx="2265">
                  <c:v>325.0</c:v>
                </c:pt>
                <c:pt idx="2266">
                  <c:v>325.0</c:v>
                </c:pt>
                <c:pt idx="2267">
                  <c:v>325.0</c:v>
                </c:pt>
                <c:pt idx="2268">
                  <c:v>325.0</c:v>
                </c:pt>
                <c:pt idx="2269">
                  <c:v>325.0</c:v>
                </c:pt>
                <c:pt idx="2270">
                  <c:v>325.0</c:v>
                </c:pt>
                <c:pt idx="2271">
                  <c:v>325.0</c:v>
                </c:pt>
                <c:pt idx="2272">
                  <c:v>325.0</c:v>
                </c:pt>
                <c:pt idx="2273">
                  <c:v>325.0</c:v>
                </c:pt>
                <c:pt idx="2274">
                  <c:v>325.0</c:v>
                </c:pt>
                <c:pt idx="2275">
                  <c:v>325.0</c:v>
                </c:pt>
                <c:pt idx="2276">
                  <c:v>325.0</c:v>
                </c:pt>
                <c:pt idx="2277">
                  <c:v>324.0</c:v>
                </c:pt>
                <c:pt idx="2278">
                  <c:v>324.0</c:v>
                </c:pt>
                <c:pt idx="2279">
                  <c:v>324.0</c:v>
                </c:pt>
                <c:pt idx="2280">
                  <c:v>324.0</c:v>
                </c:pt>
                <c:pt idx="2281">
                  <c:v>324.0</c:v>
                </c:pt>
                <c:pt idx="2282">
                  <c:v>324.0</c:v>
                </c:pt>
                <c:pt idx="2283">
                  <c:v>324.0</c:v>
                </c:pt>
                <c:pt idx="2284">
                  <c:v>324.0</c:v>
                </c:pt>
                <c:pt idx="2285">
                  <c:v>324.0</c:v>
                </c:pt>
                <c:pt idx="2286">
                  <c:v>324.0</c:v>
                </c:pt>
                <c:pt idx="2287">
                  <c:v>323.0</c:v>
                </c:pt>
                <c:pt idx="2288">
                  <c:v>323.0</c:v>
                </c:pt>
                <c:pt idx="2289">
                  <c:v>323.0</c:v>
                </c:pt>
                <c:pt idx="2290">
                  <c:v>323.0</c:v>
                </c:pt>
                <c:pt idx="2291">
                  <c:v>323.0</c:v>
                </c:pt>
                <c:pt idx="2292">
                  <c:v>323.0</c:v>
                </c:pt>
                <c:pt idx="2293">
                  <c:v>323.0</c:v>
                </c:pt>
                <c:pt idx="2294">
                  <c:v>323.0</c:v>
                </c:pt>
                <c:pt idx="2295">
                  <c:v>323.0</c:v>
                </c:pt>
                <c:pt idx="2296">
                  <c:v>323.0</c:v>
                </c:pt>
                <c:pt idx="2297">
                  <c:v>323.0</c:v>
                </c:pt>
                <c:pt idx="2298">
                  <c:v>323.0</c:v>
                </c:pt>
                <c:pt idx="2299">
                  <c:v>323.0</c:v>
                </c:pt>
                <c:pt idx="2300">
                  <c:v>323.0</c:v>
                </c:pt>
                <c:pt idx="2301">
                  <c:v>323.0</c:v>
                </c:pt>
                <c:pt idx="2302">
                  <c:v>322.0</c:v>
                </c:pt>
                <c:pt idx="2303">
                  <c:v>322.0</c:v>
                </c:pt>
                <c:pt idx="2304">
                  <c:v>322.0</c:v>
                </c:pt>
                <c:pt idx="2305">
                  <c:v>322.0</c:v>
                </c:pt>
                <c:pt idx="2306">
                  <c:v>322.0</c:v>
                </c:pt>
                <c:pt idx="2307">
                  <c:v>322.0</c:v>
                </c:pt>
                <c:pt idx="2308">
                  <c:v>322.0</c:v>
                </c:pt>
                <c:pt idx="2309">
                  <c:v>321.0</c:v>
                </c:pt>
                <c:pt idx="2310">
                  <c:v>321.0</c:v>
                </c:pt>
                <c:pt idx="2311">
                  <c:v>321.0</c:v>
                </c:pt>
                <c:pt idx="2312">
                  <c:v>321.0</c:v>
                </c:pt>
                <c:pt idx="2313">
                  <c:v>321.0</c:v>
                </c:pt>
                <c:pt idx="2314">
                  <c:v>321.0</c:v>
                </c:pt>
                <c:pt idx="2315">
                  <c:v>321.0</c:v>
                </c:pt>
                <c:pt idx="2316">
                  <c:v>321.0</c:v>
                </c:pt>
                <c:pt idx="2317">
                  <c:v>321.0</c:v>
                </c:pt>
                <c:pt idx="2318">
                  <c:v>321.0</c:v>
                </c:pt>
                <c:pt idx="2319">
                  <c:v>321.0</c:v>
                </c:pt>
                <c:pt idx="2320">
                  <c:v>321.0</c:v>
                </c:pt>
                <c:pt idx="2321">
                  <c:v>321.0</c:v>
                </c:pt>
                <c:pt idx="2322">
                  <c:v>321.0</c:v>
                </c:pt>
                <c:pt idx="2323">
                  <c:v>321.0</c:v>
                </c:pt>
                <c:pt idx="2324">
                  <c:v>321.0</c:v>
                </c:pt>
                <c:pt idx="2325">
                  <c:v>321.0</c:v>
                </c:pt>
                <c:pt idx="2326">
                  <c:v>321.0</c:v>
                </c:pt>
                <c:pt idx="2327">
                  <c:v>321.0</c:v>
                </c:pt>
                <c:pt idx="2328">
                  <c:v>321.0</c:v>
                </c:pt>
                <c:pt idx="2329">
                  <c:v>320.0</c:v>
                </c:pt>
                <c:pt idx="2330">
                  <c:v>320.0</c:v>
                </c:pt>
                <c:pt idx="2331">
                  <c:v>320.0</c:v>
                </c:pt>
                <c:pt idx="2332">
                  <c:v>320.0</c:v>
                </c:pt>
                <c:pt idx="2333">
                  <c:v>319.0</c:v>
                </c:pt>
                <c:pt idx="2334">
                  <c:v>319.0</c:v>
                </c:pt>
                <c:pt idx="2335">
                  <c:v>319.0</c:v>
                </c:pt>
                <c:pt idx="2336">
                  <c:v>319.0</c:v>
                </c:pt>
                <c:pt idx="2337">
                  <c:v>319.0</c:v>
                </c:pt>
                <c:pt idx="2338">
                  <c:v>319.0</c:v>
                </c:pt>
                <c:pt idx="2339">
                  <c:v>319.0</c:v>
                </c:pt>
                <c:pt idx="2340">
                  <c:v>319.0</c:v>
                </c:pt>
                <c:pt idx="2341">
                  <c:v>319.0</c:v>
                </c:pt>
                <c:pt idx="2342">
                  <c:v>319.0</c:v>
                </c:pt>
                <c:pt idx="2343">
                  <c:v>319.0</c:v>
                </c:pt>
                <c:pt idx="2344">
                  <c:v>319.0</c:v>
                </c:pt>
                <c:pt idx="2345">
                  <c:v>319.0</c:v>
                </c:pt>
                <c:pt idx="2346">
                  <c:v>319.0</c:v>
                </c:pt>
                <c:pt idx="2347">
                  <c:v>318.0</c:v>
                </c:pt>
                <c:pt idx="2348">
                  <c:v>318.0</c:v>
                </c:pt>
                <c:pt idx="2349">
                  <c:v>318.0</c:v>
                </c:pt>
                <c:pt idx="2350">
                  <c:v>318.0</c:v>
                </c:pt>
                <c:pt idx="2351">
                  <c:v>318.0</c:v>
                </c:pt>
                <c:pt idx="2352">
                  <c:v>318.0</c:v>
                </c:pt>
                <c:pt idx="2353">
                  <c:v>318.0</c:v>
                </c:pt>
                <c:pt idx="2354">
                  <c:v>318.0</c:v>
                </c:pt>
                <c:pt idx="2355">
                  <c:v>318.0</c:v>
                </c:pt>
                <c:pt idx="2356">
                  <c:v>318.0</c:v>
                </c:pt>
                <c:pt idx="2357">
                  <c:v>318.0</c:v>
                </c:pt>
                <c:pt idx="2358">
                  <c:v>318.0</c:v>
                </c:pt>
                <c:pt idx="2359">
                  <c:v>318.0</c:v>
                </c:pt>
                <c:pt idx="2360">
                  <c:v>317.0</c:v>
                </c:pt>
                <c:pt idx="2361">
                  <c:v>317.0</c:v>
                </c:pt>
                <c:pt idx="2362">
                  <c:v>317.0</c:v>
                </c:pt>
                <c:pt idx="2363">
                  <c:v>317.0</c:v>
                </c:pt>
                <c:pt idx="2364">
                  <c:v>317.0</c:v>
                </c:pt>
                <c:pt idx="2365">
                  <c:v>317.0</c:v>
                </c:pt>
                <c:pt idx="2366">
                  <c:v>317.0</c:v>
                </c:pt>
                <c:pt idx="2367">
                  <c:v>317.0</c:v>
                </c:pt>
                <c:pt idx="2368">
                  <c:v>317.0</c:v>
                </c:pt>
                <c:pt idx="2369">
                  <c:v>317.0</c:v>
                </c:pt>
                <c:pt idx="2370">
                  <c:v>316.0</c:v>
                </c:pt>
                <c:pt idx="2371">
                  <c:v>316.0</c:v>
                </c:pt>
                <c:pt idx="2372">
                  <c:v>316.0</c:v>
                </c:pt>
                <c:pt idx="2373">
                  <c:v>316.0</c:v>
                </c:pt>
                <c:pt idx="2374">
                  <c:v>316.0</c:v>
                </c:pt>
                <c:pt idx="2375">
                  <c:v>316.0</c:v>
                </c:pt>
                <c:pt idx="2376">
                  <c:v>316.0</c:v>
                </c:pt>
                <c:pt idx="2377">
                  <c:v>316.0</c:v>
                </c:pt>
                <c:pt idx="2378">
                  <c:v>315.0</c:v>
                </c:pt>
                <c:pt idx="2379">
                  <c:v>315.0</c:v>
                </c:pt>
                <c:pt idx="2380">
                  <c:v>315.0</c:v>
                </c:pt>
                <c:pt idx="2381">
                  <c:v>315.0</c:v>
                </c:pt>
                <c:pt idx="2382">
                  <c:v>315.0</c:v>
                </c:pt>
                <c:pt idx="2383">
                  <c:v>315.0</c:v>
                </c:pt>
                <c:pt idx="2384">
                  <c:v>315.0</c:v>
                </c:pt>
                <c:pt idx="2385">
                  <c:v>315.0</c:v>
                </c:pt>
                <c:pt idx="2386">
                  <c:v>315.0</c:v>
                </c:pt>
                <c:pt idx="2387">
                  <c:v>314.0</c:v>
                </c:pt>
                <c:pt idx="2388">
                  <c:v>314.0</c:v>
                </c:pt>
                <c:pt idx="2389">
                  <c:v>314.0</c:v>
                </c:pt>
                <c:pt idx="2390">
                  <c:v>314.0</c:v>
                </c:pt>
                <c:pt idx="2391">
                  <c:v>314.0</c:v>
                </c:pt>
                <c:pt idx="2392">
                  <c:v>314.0</c:v>
                </c:pt>
                <c:pt idx="2393">
                  <c:v>314.0</c:v>
                </c:pt>
                <c:pt idx="2394">
                  <c:v>314.0</c:v>
                </c:pt>
                <c:pt idx="2395">
                  <c:v>313.0</c:v>
                </c:pt>
                <c:pt idx="2396">
                  <c:v>313.0</c:v>
                </c:pt>
                <c:pt idx="2397">
                  <c:v>313.0</c:v>
                </c:pt>
                <c:pt idx="2398">
                  <c:v>313.0</c:v>
                </c:pt>
                <c:pt idx="2399">
                  <c:v>313.0</c:v>
                </c:pt>
                <c:pt idx="2400">
                  <c:v>313.0</c:v>
                </c:pt>
                <c:pt idx="2401">
                  <c:v>313.0</c:v>
                </c:pt>
                <c:pt idx="2402">
                  <c:v>313.0</c:v>
                </c:pt>
                <c:pt idx="2403">
                  <c:v>313.0</c:v>
                </c:pt>
                <c:pt idx="2404">
                  <c:v>312.0</c:v>
                </c:pt>
                <c:pt idx="2405">
                  <c:v>312.0</c:v>
                </c:pt>
                <c:pt idx="2406">
                  <c:v>312.0</c:v>
                </c:pt>
                <c:pt idx="2407">
                  <c:v>312.0</c:v>
                </c:pt>
                <c:pt idx="2408">
                  <c:v>312.0</c:v>
                </c:pt>
                <c:pt idx="2409">
                  <c:v>312.0</c:v>
                </c:pt>
                <c:pt idx="2410">
                  <c:v>312.0</c:v>
                </c:pt>
                <c:pt idx="2411">
                  <c:v>311.0</c:v>
                </c:pt>
                <c:pt idx="2412">
                  <c:v>311.0</c:v>
                </c:pt>
                <c:pt idx="2413">
                  <c:v>311.0</c:v>
                </c:pt>
                <c:pt idx="2414">
                  <c:v>311.0</c:v>
                </c:pt>
                <c:pt idx="2415">
                  <c:v>311.0</c:v>
                </c:pt>
                <c:pt idx="2416">
                  <c:v>311.0</c:v>
                </c:pt>
                <c:pt idx="2417">
                  <c:v>311.0</c:v>
                </c:pt>
                <c:pt idx="2418">
                  <c:v>311.0</c:v>
                </c:pt>
                <c:pt idx="2419">
                  <c:v>311.0</c:v>
                </c:pt>
                <c:pt idx="2420">
                  <c:v>311.0</c:v>
                </c:pt>
                <c:pt idx="2421">
                  <c:v>311.0</c:v>
                </c:pt>
                <c:pt idx="2422">
                  <c:v>310.0</c:v>
                </c:pt>
                <c:pt idx="2423">
                  <c:v>310.0</c:v>
                </c:pt>
                <c:pt idx="2424">
                  <c:v>310.0</c:v>
                </c:pt>
                <c:pt idx="2425">
                  <c:v>310.0</c:v>
                </c:pt>
                <c:pt idx="2426">
                  <c:v>310.0</c:v>
                </c:pt>
                <c:pt idx="2427">
                  <c:v>310.0</c:v>
                </c:pt>
                <c:pt idx="2428">
                  <c:v>310.0</c:v>
                </c:pt>
                <c:pt idx="2429">
                  <c:v>310.0</c:v>
                </c:pt>
                <c:pt idx="2430">
                  <c:v>310.0</c:v>
                </c:pt>
                <c:pt idx="2431">
                  <c:v>309.0</c:v>
                </c:pt>
                <c:pt idx="2432">
                  <c:v>309.0</c:v>
                </c:pt>
                <c:pt idx="2433">
                  <c:v>309.0</c:v>
                </c:pt>
                <c:pt idx="2434">
                  <c:v>309.0</c:v>
                </c:pt>
                <c:pt idx="2435">
                  <c:v>309.0</c:v>
                </c:pt>
                <c:pt idx="2436">
                  <c:v>309.0</c:v>
                </c:pt>
                <c:pt idx="2437">
                  <c:v>309.0</c:v>
                </c:pt>
                <c:pt idx="2438">
                  <c:v>309.0</c:v>
                </c:pt>
                <c:pt idx="2439">
                  <c:v>309.0</c:v>
                </c:pt>
                <c:pt idx="2440">
                  <c:v>309.0</c:v>
                </c:pt>
                <c:pt idx="2441">
                  <c:v>309.0</c:v>
                </c:pt>
                <c:pt idx="2442">
                  <c:v>308.0</c:v>
                </c:pt>
                <c:pt idx="2443">
                  <c:v>308.0</c:v>
                </c:pt>
                <c:pt idx="2444">
                  <c:v>308.0</c:v>
                </c:pt>
                <c:pt idx="2445">
                  <c:v>308.0</c:v>
                </c:pt>
                <c:pt idx="2446">
                  <c:v>308.0</c:v>
                </c:pt>
                <c:pt idx="2447">
                  <c:v>308.0</c:v>
                </c:pt>
                <c:pt idx="2448">
                  <c:v>308.0</c:v>
                </c:pt>
                <c:pt idx="2449">
                  <c:v>307.0</c:v>
                </c:pt>
                <c:pt idx="2450">
                  <c:v>307.0</c:v>
                </c:pt>
                <c:pt idx="2451">
                  <c:v>307.0</c:v>
                </c:pt>
                <c:pt idx="2452">
                  <c:v>307.0</c:v>
                </c:pt>
                <c:pt idx="2453">
                  <c:v>307.0</c:v>
                </c:pt>
                <c:pt idx="2454">
                  <c:v>307.0</c:v>
                </c:pt>
                <c:pt idx="2455">
                  <c:v>307.0</c:v>
                </c:pt>
                <c:pt idx="2456">
                  <c:v>306.0</c:v>
                </c:pt>
                <c:pt idx="2457">
                  <c:v>306.0</c:v>
                </c:pt>
                <c:pt idx="2458">
                  <c:v>306.0</c:v>
                </c:pt>
                <c:pt idx="2459">
                  <c:v>306.0</c:v>
                </c:pt>
                <c:pt idx="2460">
                  <c:v>306.0</c:v>
                </c:pt>
                <c:pt idx="2461">
                  <c:v>306.0</c:v>
                </c:pt>
                <c:pt idx="2462">
                  <c:v>306.0</c:v>
                </c:pt>
                <c:pt idx="2463">
                  <c:v>306.0</c:v>
                </c:pt>
                <c:pt idx="2464">
                  <c:v>306.0</c:v>
                </c:pt>
                <c:pt idx="2465">
                  <c:v>306.0</c:v>
                </c:pt>
                <c:pt idx="2466">
                  <c:v>306.0</c:v>
                </c:pt>
                <c:pt idx="2467">
                  <c:v>306.0</c:v>
                </c:pt>
                <c:pt idx="2468">
                  <c:v>305.0</c:v>
                </c:pt>
                <c:pt idx="2469">
                  <c:v>305.0</c:v>
                </c:pt>
                <c:pt idx="2470">
                  <c:v>305.0</c:v>
                </c:pt>
                <c:pt idx="2471">
                  <c:v>305.0</c:v>
                </c:pt>
                <c:pt idx="2472">
                  <c:v>305.0</c:v>
                </c:pt>
                <c:pt idx="2473">
                  <c:v>305.0</c:v>
                </c:pt>
                <c:pt idx="2474">
                  <c:v>305.0</c:v>
                </c:pt>
                <c:pt idx="2475">
                  <c:v>305.0</c:v>
                </c:pt>
                <c:pt idx="2476">
                  <c:v>305.0</c:v>
                </c:pt>
                <c:pt idx="2477">
                  <c:v>305.0</c:v>
                </c:pt>
                <c:pt idx="2478">
                  <c:v>305.0</c:v>
                </c:pt>
                <c:pt idx="2479">
                  <c:v>305.0</c:v>
                </c:pt>
                <c:pt idx="2480">
                  <c:v>304.0</c:v>
                </c:pt>
                <c:pt idx="2481">
                  <c:v>304.0</c:v>
                </c:pt>
                <c:pt idx="2482">
                  <c:v>304.0</c:v>
                </c:pt>
                <c:pt idx="2483">
                  <c:v>304.0</c:v>
                </c:pt>
                <c:pt idx="2484">
                  <c:v>304.0</c:v>
                </c:pt>
                <c:pt idx="2485">
                  <c:v>304.0</c:v>
                </c:pt>
                <c:pt idx="2486">
                  <c:v>304.0</c:v>
                </c:pt>
                <c:pt idx="2487">
                  <c:v>304.0</c:v>
                </c:pt>
                <c:pt idx="2488">
                  <c:v>303.0</c:v>
                </c:pt>
                <c:pt idx="2489">
                  <c:v>303.0</c:v>
                </c:pt>
                <c:pt idx="2490">
                  <c:v>303.0</c:v>
                </c:pt>
                <c:pt idx="2491">
                  <c:v>303.0</c:v>
                </c:pt>
                <c:pt idx="2492">
                  <c:v>303.0</c:v>
                </c:pt>
                <c:pt idx="2493">
                  <c:v>303.0</c:v>
                </c:pt>
                <c:pt idx="2494">
                  <c:v>303.0</c:v>
                </c:pt>
                <c:pt idx="2495">
                  <c:v>303.0</c:v>
                </c:pt>
                <c:pt idx="2496">
                  <c:v>303.0</c:v>
                </c:pt>
                <c:pt idx="2497">
                  <c:v>302.0</c:v>
                </c:pt>
                <c:pt idx="2498">
                  <c:v>302.0</c:v>
                </c:pt>
                <c:pt idx="2499">
                  <c:v>302.0</c:v>
                </c:pt>
                <c:pt idx="2500">
                  <c:v>302.0</c:v>
                </c:pt>
                <c:pt idx="2501">
                  <c:v>302.0</c:v>
                </c:pt>
                <c:pt idx="2502">
                  <c:v>302.0</c:v>
                </c:pt>
                <c:pt idx="2503">
                  <c:v>302.0</c:v>
                </c:pt>
                <c:pt idx="2504">
                  <c:v>302.0</c:v>
                </c:pt>
                <c:pt idx="2505">
                  <c:v>302.0</c:v>
                </c:pt>
                <c:pt idx="2506">
                  <c:v>302.0</c:v>
                </c:pt>
                <c:pt idx="2507">
                  <c:v>302.0</c:v>
                </c:pt>
                <c:pt idx="2508">
                  <c:v>301.0</c:v>
                </c:pt>
                <c:pt idx="2509">
                  <c:v>301.0</c:v>
                </c:pt>
                <c:pt idx="2510">
                  <c:v>301.0</c:v>
                </c:pt>
                <c:pt idx="2511">
                  <c:v>301.0</c:v>
                </c:pt>
                <c:pt idx="2512">
                  <c:v>301.0</c:v>
                </c:pt>
                <c:pt idx="2513">
                  <c:v>301.0</c:v>
                </c:pt>
                <c:pt idx="2514">
                  <c:v>301.0</c:v>
                </c:pt>
                <c:pt idx="2515">
                  <c:v>301.0</c:v>
                </c:pt>
                <c:pt idx="2516">
                  <c:v>301.0</c:v>
                </c:pt>
                <c:pt idx="2517">
                  <c:v>301.0</c:v>
                </c:pt>
                <c:pt idx="2518">
                  <c:v>300.0</c:v>
                </c:pt>
                <c:pt idx="2519">
                  <c:v>300.0</c:v>
                </c:pt>
                <c:pt idx="2520">
                  <c:v>299.0</c:v>
                </c:pt>
                <c:pt idx="2521">
                  <c:v>299.0</c:v>
                </c:pt>
                <c:pt idx="2522">
                  <c:v>299.0</c:v>
                </c:pt>
                <c:pt idx="2523">
                  <c:v>299.0</c:v>
                </c:pt>
                <c:pt idx="2524">
                  <c:v>299.0</c:v>
                </c:pt>
                <c:pt idx="2525">
                  <c:v>299.0</c:v>
                </c:pt>
                <c:pt idx="2526">
                  <c:v>299.0</c:v>
                </c:pt>
                <c:pt idx="2527">
                  <c:v>299.0</c:v>
                </c:pt>
                <c:pt idx="2528">
                  <c:v>299.0</c:v>
                </c:pt>
                <c:pt idx="2529">
                  <c:v>298.0</c:v>
                </c:pt>
                <c:pt idx="2530">
                  <c:v>298.0</c:v>
                </c:pt>
                <c:pt idx="2531">
                  <c:v>298.0</c:v>
                </c:pt>
                <c:pt idx="2532">
                  <c:v>298.0</c:v>
                </c:pt>
                <c:pt idx="2533">
                  <c:v>298.0</c:v>
                </c:pt>
                <c:pt idx="2534">
                  <c:v>298.0</c:v>
                </c:pt>
                <c:pt idx="2535">
                  <c:v>298.0</c:v>
                </c:pt>
                <c:pt idx="2536">
                  <c:v>297.0</c:v>
                </c:pt>
                <c:pt idx="2537">
                  <c:v>297.0</c:v>
                </c:pt>
                <c:pt idx="2538">
                  <c:v>297.0</c:v>
                </c:pt>
                <c:pt idx="2539">
                  <c:v>297.0</c:v>
                </c:pt>
                <c:pt idx="2540">
                  <c:v>297.0</c:v>
                </c:pt>
                <c:pt idx="2541">
                  <c:v>297.0</c:v>
                </c:pt>
                <c:pt idx="2542">
                  <c:v>297.0</c:v>
                </c:pt>
                <c:pt idx="2543">
                  <c:v>296.0</c:v>
                </c:pt>
                <c:pt idx="2544">
                  <c:v>296.0</c:v>
                </c:pt>
                <c:pt idx="2545">
                  <c:v>296.0</c:v>
                </c:pt>
                <c:pt idx="2546">
                  <c:v>296.0</c:v>
                </c:pt>
                <c:pt idx="2547">
                  <c:v>296.0</c:v>
                </c:pt>
                <c:pt idx="2548">
                  <c:v>296.0</c:v>
                </c:pt>
                <c:pt idx="2549">
                  <c:v>296.0</c:v>
                </c:pt>
                <c:pt idx="2550">
                  <c:v>296.0</c:v>
                </c:pt>
                <c:pt idx="2551">
                  <c:v>296.0</c:v>
                </c:pt>
                <c:pt idx="2552">
                  <c:v>295.0</c:v>
                </c:pt>
                <c:pt idx="2553">
                  <c:v>295.0</c:v>
                </c:pt>
                <c:pt idx="2554">
                  <c:v>295.0</c:v>
                </c:pt>
                <c:pt idx="2555">
                  <c:v>295.0</c:v>
                </c:pt>
                <c:pt idx="2556">
                  <c:v>295.0</c:v>
                </c:pt>
                <c:pt idx="2557">
                  <c:v>294.0</c:v>
                </c:pt>
                <c:pt idx="2558">
                  <c:v>294.0</c:v>
                </c:pt>
                <c:pt idx="2559">
                  <c:v>294.0</c:v>
                </c:pt>
                <c:pt idx="2560">
                  <c:v>294.0</c:v>
                </c:pt>
                <c:pt idx="2561">
                  <c:v>294.0</c:v>
                </c:pt>
                <c:pt idx="2562">
                  <c:v>294.0</c:v>
                </c:pt>
                <c:pt idx="2563">
                  <c:v>293.0</c:v>
                </c:pt>
                <c:pt idx="2564">
                  <c:v>293.0</c:v>
                </c:pt>
                <c:pt idx="2565">
                  <c:v>293.0</c:v>
                </c:pt>
                <c:pt idx="2566">
                  <c:v>293.0</c:v>
                </c:pt>
                <c:pt idx="2567">
                  <c:v>293.0</c:v>
                </c:pt>
                <c:pt idx="2568">
                  <c:v>293.0</c:v>
                </c:pt>
                <c:pt idx="2569">
                  <c:v>293.0</c:v>
                </c:pt>
                <c:pt idx="2570">
                  <c:v>293.0</c:v>
                </c:pt>
                <c:pt idx="2571">
                  <c:v>293.0</c:v>
                </c:pt>
                <c:pt idx="2572">
                  <c:v>293.0</c:v>
                </c:pt>
                <c:pt idx="2573">
                  <c:v>292.0</c:v>
                </c:pt>
                <c:pt idx="2574">
                  <c:v>292.0</c:v>
                </c:pt>
                <c:pt idx="2575">
                  <c:v>292.0</c:v>
                </c:pt>
                <c:pt idx="2576">
                  <c:v>292.0</c:v>
                </c:pt>
                <c:pt idx="2577">
                  <c:v>292.0</c:v>
                </c:pt>
                <c:pt idx="2578">
                  <c:v>292.0</c:v>
                </c:pt>
                <c:pt idx="2579">
                  <c:v>292.0</c:v>
                </c:pt>
                <c:pt idx="2580">
                  <c:v>292.0</c:v>
                </c:pt>
                <c:pt idx="2581">
                  <c:v>292.0</c:v>
                </c:pt>
                <c:pt idx="2582">
                  <c:v>291.0</c:v>
                </c:pt>
                <c:pt idx="2583">
                  <c:v>291.0</c:v>
                </c:pt>
                <c:pt idx="2584">
                  <c:v>291.0</c:v>
                </c:pt>
                <c:pt idx="2585">
                  <c:v>291.0</c:v>
                </c:pt>
                <c:pt idx="2586">
                  <c:v>291.0</c:v>
                </c:pt>
                <c:pt idx="2587">
                  <c:v>290.0</c:v>
                </c:pt>
                <c:pt idx="2588">
                  <c:v>290.0</c:v>
                </c:pt>
                <c:pt idx="2589">
                  <c:v>290.0</c:v>
                </c:pt>
                <c:pt idx="2590">
                  <c:v>290.0</c:v>
                </c:pt>
                <c:pt idx="2591">
                  <c:v>290.0</c:v>
                </c:pt>
                <c:pt idx="2592">
                  <c:v>290.0</c:v>
                </c:pt>
                <c:pt idx="2593">
                  <c:v>290.0</c:v>
                </c:pt>
                <c:pt idx="2594">
                  <c:v>290.0</c:v>
                </c:pt>
                <c:pt idx="2595">
                  <c:v>289.0</c:v>
                </c:pt>
                <c:pt idx="2596">
                  <c:v>289.0</c:v>
                </c:pt>
                <c:pt idx="2597">
                  <c:v>289.0</c:v>
                </c:pt>
                <c:pt idx="2598">
                  <c:v>289.0</c:v>
                </c:pt>
                <c:pt idx="2599">
                  <c:v>289.0</c:v>
                </c:pt>
                <c:pt idx="2600">
                  <c:v>289.0</c:v>
                </c:pt>
                <c:pt idx="2601">
                  <c:v>289.0</c:v>
                </c:pt>
                <c:pt idx="2602">
                  <c:v>288.0</c:v>
                </c:pt>
                <c:pt idx="2603">
                  <c:v>288.0</c:v>
                </c:pt>
                <c:pt idx="2604">
                  <c:v>288.0</c:v>
                </c:pt>
                <c:pt idx="2605">
                  <c:v>288.0</c:v>
                </c:pt>
                <c:pt idx="2606">
                  <c:v>288.0</c:v>
                </c:pt>
                <c:pt idx="2607">
                  <c:v>288.0</c:v>
                </c:pt>
                <c:pt idx="2608">
                  <c:v>288.0</c:v>
                </c:pt>
                <c:pt idx="2609">
                  <c:v>288.0</c:v>
                </c:pt>
                <c:pt idx="2610">
                  <c:v>287.0</c:v>
                </c:pt>
                <c:pt idx="2611">
                  <c:v>287.0</c:v>
                </c:pt>
                <c:pt idx="2612">
                  <c:v>287.0</c:v>
                </c:pt>
                <c:pt idx="2613">
                  <c:v>287.0</c:v>
                </c:pt>
                <c:pt idx="2614">
                  <c:v>287.0</c:v>
                </c:pt>
                <c:pt idx="2615">
                  <c:v>286.0</c:v>
                </c:pt>
                <c:pt idx="2616">
                  <c:v>286.0</c:v>
                </c:pt>
                <c:pt idx="2617">
                  <c:v>286.0</c:v>
                </c:pt>
                <c:pt idx="2618">
                  <c:v>286.0</c:v>
                </c:pt>
                <c:pt idx="2619">
                  <c:v>286.0</c:v>
                </c:pt>
                <c:pt idx="2620">
                  <c:v>286.0</c:v>
                </c:pt>
                <c:pt idx="2621">
                  <c:v>285.0</c:v>
                </c:pt>
                <c:pt idx="2622">
                  <c:v>285.0</c:v>
                </c:pt>
                <c:pt idx="2623">
                  <c:v>285.0</c:v>
                </c:pt>
                <c:pt idx="2624">
                  <c:v>285.0</c:v>
                </c:pt>
                <c:pt idx="2625">
                  <c:v>285.0</c:v>
                </c:pt>
                <c:pt idx="2626">
                  <c:v>285.0</c:v>
                </c:pt>
                <c:pt idx="2627">
                  <c:v>285.0</c:v>
                </c:pt>
                <c:pt idx="2628">
                  <c:v>285.0</c:v>
                </c:pt>
                <c:pt idx="2629">
                  <c:v>285.0</c:v>
                </c:pt>
                <c:pt idx="2630">
                  <c:v>285.0</c:v>
                </c:pt>
                <c:pt idx="2631">
                  <c:v>284.0</c:v>
                </c:pt>
                <c:pt idx="2632">
                  <c:v>284.0</c:v>
                </c:pt>
                <c:pt idx="2633">
                  <c:v>284.0</c:v>
                </c:pt>
                <c:pt idx="2634">
                  <c:v>284.0</c:v>
                </c:pt>
                <c:pt idx="2635">
                  <c:v>284.0</c:v>
                </c:pt>
                <c:pt idx="2636">
                  <c:v>284.0</c:v>
                </c:pt>
                <c:pt idx="2637">
                  <c:v>284.0</c:v>
                </c:pt>
                <c:pt idx="2638">
                  <c:v>283.0</c:v>
                </c:pt>
                <c:pt idx="2639">
                  <c:v>283.0</c:v>
                </c:pt>
                <c:pt idx="2640">
                  <c:v>283.0</c:v>
                </c:pt>
                <c:pt idx="2641">
                  <c:v>283.0</c:v>
                </c:pt>
                <c:pt idx="2642">
                  <c:v>283.0</c:v>
                </c:pt>
                <c:pt idx="2643">
                  <c:v>283.0</c:v>
                </c:pt>
                <c:pt idx="2644">
                  <c:v>282.0</c:v>
                </c:pt>
                <c:pt idx="2645">
                  <c:v>282.0</c:v>
                </c:pt>
                <c:pt idx="2646">
                  <c:v>282.0</c:v>
                </c:pt>
                <c:pt idx="2647">
                  <c:v>282.0</c:v>
                </c:pt>
                <c:pt idx="2648">
                  <c:v>282.0</c:v>
                </c:pt>
                <c:pt idx="2649">
                  <c:v>282.0</c:v>
                </c:pt>
                <c:pt idx="2650">
                  <c:v>281.0</c:v>
                </c:pt>
                <c:pt idx="2651">
                  <c:v>281.0</c:v>
                </c:pt>
                <c:pt idx="2652">
                  <c:v>281.0</c:v>
                </c:pt>
                <c:pt idx="2653">
                  <c:v>281.0</c:v>
                </c:pt>
                <c:pt idx="2654">
                  <c:v>281.0</c:v>
                </c:pt>
                <c:pt idx="2655">
                  <c:v>281.0</c:v>
                </c:pt>
                <c:pt idx="2656">
                  <c:v>281.0</c:v>
                </c:pt>
                <c:pt idx="2657">
                  <c:v>281.0</c:v>
                </c:pt>
                <c:pt idx="2658">
                  <c:v>281.0</c:v>
                </c:pt>
                <c:pt idx="2659">
                  <c:v>281.0</c:v>
                </c:pt>
                <c:pt idx="2660">
                  <c:v>281.0</c:v>
                </c:pt>
                <c:pt idx="2661">
                  <c:v>281.0</c:v>
                </c:pt>
                <c:pt idx="2662">
                  <c:v>280.0</c:v>
                </c:pt>
                <c:pt idx="2663">
                  <c:v>280.0</c:v>
                </c:pt>
                <c:pt idx="2664">
                  <c:v>280.0</c:v>
                </c:pt>
                <c:pt idx="2665">
                  <c:v>280.0</c:v>
                </c:pt>
                <c:pt idx="2666">
                  <c:v>280.0</c:v>
                </c:pt>
                <c:pt idx="2667">
                  <c:v>280.0</c:v>
                </c:pt>
                <c:pt idx="2668">
                  <c:v>280.0</c:v>
                </c:pt>
                <c:pt idx="2669">
                  <c:v>280.0</c:v>
                </c:pt>
                <c:pt idx="2670">
                  <c:v>280.0</c:v>
                </c:pt>
                <c:pt idx="2671">
                  <c:v>280.0</c:v>
                </c:pt>
                <c:pt idx="2672">
                  <c:v>280.0</c:v>
                </c:pt>
                <c:pt idx="2673">
                  <c:v>280.0</c:v>
                </c:pt>
                <c:pt idx="2674">
                  <c:v>279.0</c:v>
                </c:pt>
                <c:pt idx="2675">
                  <c:v>279.0</c:v>
                </c:pt>
                <c:pt idx="2676">
                  <c:v>279.0</c:v>
                </c:pt>
                <c:pt idx="2677">
                  <c:v>279.0</c:v>
                </c:pt>
                <c:pt idx="2678">
                  <c:v>279.0</c:v>
                </c:pt>
                <c:pt idx="2679">
                  <c:v>279.0</c:v>
                </c:pt>
                <c:pt idx="2680">
                  <c:v>279.0</c:v>
                </c:pt>
                <c:pt idx="2681">
                  <c:v>278.0</c:v>
                </c:pt>
                <c:pt idx="2682">
                  <c:v>278.0</c:v>
                </c:pt>
                <c:pt idx="2683">
                  <c:v>278.0</c:v>
                </c:pt>
                <c:pt idx="2684">
                  <c:v>278.0</c:v>
                </c:pt>
                <c:pt idx="2685">
                  <c:v>278.0</c:v>
                </c:pt>
                <c:pt idx="2686">
                  <c:v>277.0</c:v>
                </c:pt>
                <c:pt idx="2687">
                  <c:v>277.0</c:v>
                </c:pt>
                <c:pt idx="2688">
                  <c:v>277.0</c:v>
                </c:pt>
                <c:pt idx="2689">
                  <c:v>277.0</c:v>
                </c:pt>
                <c:pt idx="2690">
                  <c:v>277.0</c:v>
                </c:pt>
                <c:pt idx="2691">
                  <c:v>277.0</c:v>
                </c:pt>
                <c:pt idx="2692">
                  <c:v>277.0</c:v>
                </c:pt>
                <c:pt idx="2693">
                  <c:v>277.0</c:v>
                </c:pt>
                <c:pt idx="2694">
                  <c:v>276.0</c:v>
                </c:pt>
                <c:pt idx="2695">
                  <c:v>276.0</c:v>
                </c:pt>
                <c:pt idx="2696">
                  <c:v>276.0</c:v>
                </c:pt>
                <c:pt idx="2697">
                  <c:v>276.0</c:v>
                </c:pt>
                <c:pt idx="2698">
                  <c:v>276.0</c:v>
                </c:pt>
                <c:pt idx="2699">
                  <c:v>276.0</c:v>
                </c:pt>
                <c:pt idx="2700">
                  <c:v>276.0</c:v>
                </c:pt>
                <c:pt idx="2701">
                  <c:v>276.0</c:v>
                </c:pt>
                <c:pt idx="2702">
                  <c:v>276.0</c:v>
                </c:pt>
                <c:pt idx="2703">
                  <c:v>276.0</c:v>
                </c:pt>
                <c:pt idx="2704">
                  <c:v>275.0</c:v>
                </c:pt>
                <c:pt idx="2705">
                  <c:v>275.0</c:v>
                </c:pt>
                <c:pt idx="2706">
                  <c:v>275.0</c:v>
                </c:pt>
                <c:pt idx="2707">
                  <c:v>275.0</c:v>
                </c:pt>
                <c:pt idx="2708">
                  <c:v>275.0</c:v>
                </c:pt>
                <c:pt idx="2709">
                  <c:v>275.0</c:v>
                </c:pt>
                <c:pt idx="2710">
                  <c:v>275.0</c:v>
                </c:pt>
                <c:pt idx="2711">
                  <c:v>275.0</c:v>
                </c:pt>
                <c:pt idx="2712">
                  <c:v>274.0</c:v>
                </c:pt>
                <c:pt idx="2713">
                  <c:v>274.0</c:v>
                </c:pt>
                <c:pt idx="2714">
                  <c:v>274.0</c:v>
                </c:pt>
                <c:pt idx="2715">
                  <c:v>274.0</c:v>
                </c:pt>
                <c:pt idx="2716">
                  <c:v>274.0</c:v>
                </c:pt>
                <c:pt idx="2717">
                  <c:v>274.0</c:v>
                </c:pt>
                <c:pt idx="2718">
                  <c:v>274.0</c:v>
                </c:pt>
                <c:pt idx="2719">
                  <c:v>274.0</c:v>
                </c:pt>
                <c:pt idx="2720">
                  <c:v>274.0</c:v>
                </c:pt>
                <c:pt idx="2721">
                  <c:v>274.0</c:v>
                </c:pt>
                <c:pt idx="2722">
                  <c:v>273.0</c:v>
                </c:pt>
                <c:pt idx="2723">
                  <c:v>273.0</c:v>
                </c:pt>
                <c:pt idx="2724">
                  <c:v>273.0</c:v>
                </c:pt>
                <c:pt idx="2725">
                  <c:v>273.0</c:v>
                </c:pt>
                <c:pt idx="2726">
                  <c:v>273.0</c:v>
                </c:pt>
                <c:pt idx="2727">
                  <c:v>273.0</c:v>
                </c:pt>
                <c:pt idx="2728">
                  <c:v>273.0</c:v>
                </c:pt>
                <c:pt idx="2729">
                  <c:v>273.0</c:v>
                </c:pt>
                <c:pt idx="2730">
                  <c:v>273.0</c:v>
                </c:pt>
                <c:pt idx="2731">
                  <c:v>273.0</c:v>
                </c:pt>
                <c:pt idx="2732">
                  <c:v>273.0</c:v>
                </c:pt>
                <c:pt idx="2733">
                  <c:v>273.0</c:v>
                </c:pt>
                <c:pt idx="2734">
                  <c:v>272.0</c:v>
                </c:pt>
                <c:pt idx="2735">
                  <c:v>272.0</c:v>
                </c:pt>
                <c:pt idx="2736">
                  <c:v>272.0</c:v>
                </c:pt>
                <c:pt idx="2737">
                  <c:v>272.0</c:v>
                </c:pt>
                <c:pt idx="2738">
                  <c:v>272.0</c:v>
                </c:pt>
                <c:pt idx="2739">
                  <c:v>272.0</c:v>
                </c:pt>
                <c:pt idx="2740">
                  <c:v>272.0</c:v>
                </c:pt>
                <c:pt idx="2741">
                  <c:v>272.0</c:v>
                </c:pt>
                <c:pt idx="2742">
                  <c:v>272.0</c:v>
                </c:pt>
                <c:pt idx="2743">
                  <c:v>271.0</c:v>
                </c:pt>
                <c:pt idx="2744">
                  <c:v>271.0</c:v>
                </c:pt>
                <c:pt idx="2745">
                  <c:v>271.0</c:v>
                </c:pt>
                <c:pt idx="2746">
                  <c:v>271.0</c:v>
                </c:pt>
                <c:pt idx="2747">
                  <c:v>271.0</c:v>
                </c:pt>
                <c:pt idx="2748">
                  <c:v>271.0</c:v>
                </c:pt>
                <c:pt idx="2749">
                  <c:v>270.0</c:v>
                </c:pt>
                <c:pt idx="2750">
                  <c:v>270.0</c:v>
                </c:pt>
                <c:pt idx="2751">
                  <c:v>270.0</c:v>
                </c:pt>
                <c:pt idx="2752">
                  <c:v>270.0</c:v>
                </c:pt>
                <c:pt idx="2753">
                  <c:v>270.0</c:v>
                </c:pt>
                <c:pt idx="2754">
                  <c:v>270.0</c:v>
                </c:pt>
                <c:pt idx="2755">
                  <c:v>269.0</c:v>
                </c:pt>
                <c:pt idx="2756">
                  <c:v>269.0</c:v>
                </c:pt>
                <c:pt idx="2757">
                  <c:v>269.0</c:v>
                </c:pt>
                <c:pt idx="2758">
                  <c:v>269.0</c:v>
                </c:pt>
                <c:pt idx="2759">
                  <c:v>269.0</c:v>
                </c:pt>
                <c:pt idx="2760">
                  <c:v>269.0</c:v>
                </c:pt>
                <c:pt idx="2761">
                  <c:v>269.0</c:v>
                </c:pt>
                <c:pt idx="2762">
                  <c:v>268.0</c:v>
                </c:pt>
                <c:pt idx="2763">
                  <c:v>268.0</c:v>
                </c:pt>
                <c:pt idx="2764">
                  <c:v>268.0</c:v>
                </c:pt>
                <c:pt idx="2765">
                  <c:v>268.0</c:v>
                </c:pt>
                <c:pt idx="2766">
                  <c:v>268.0</c:v>
                </c:pt>
                <c:pt idx="2767">
                  <c:v>268.0</c:v>
                </c:pt>
                <c:pt idx="2768">
                  <c:v>268.0</c:v>
                </c:pt>
                <c:pt idx="2769">
                  <c:v>268.0</c:v>
                </c:pt>
                <c:pt idx="2770">
                  <c:v>268.0</c:v>
                </c:pt>
                <c:pt idx="2771">
                  <c:v>268.0</c:v>
                </c:pt>
                <c:pt idx="2772">
                  <c:v>267.0</c:v>
                </c:pt>
                <c:pt idx="2773">
                  <c:v>267.0</c:v>
                </c:pt>
                <c:pt idx="2774">
                  <c:v>267.0</c:v>
                </c:pt>
                <c:pt idx="2775">
                  <c:v>267.0</c:v>
                </c:pt>
                <c:pt idx="2776">
                  <c:v>267.0</c:v>
                </c:pt>
                <c:pt idx="2777">
                  <c:v>267.0</c:v>
                </c:pt>
                <c:pt idx="2778">
                  <c:v>267.0</c:v>
                </c:pt>
                <c:pt idx="2779">
                  <c:v>267.0</c:v>
                </c:pt>
                <c:pt idx="2780">
                  <c:v>267.0</c:v>
                </c:pt>
                <c:pt idx="2781">
                  <c:v>267.0</c:v>
                </c:pt>
                <c:pt idx="2782">
                  <c:v>267.0</c:v>
                </c:pt>
                <c:pt idx="2783">
                  <c:v>267.0</c:v>
                </c:pt>
                <c:pt idx="2784">
                  <c:v>267.0</c:v>
                </c:pt>
                <c:pt idx="2785">
                  <c:v>266.0</c:v>
                </c:pt>
                <c:pt idx="2786">
                  <c:v>266.0</c:v>
                </c:pt>
                <c:pt idx="2787">
                  <c:v>266.0</c:v>
                </c:pt>
                <c:pt idx="2788">
                  <c:v>266.0</c:v>
                </c:pt>
                <c:pt idx="2789">
                  <c:v>266.0</c:v>
                </c:pt>
                <c:pt idx="2790">
                  <c:v>266.0</c:v>
                </c:pt>
                <c:pt idx="2791">
                  <c:v>265.0</c:v>
                </c:pt>
                <c:pt idx="2792">
                  <c:v>265.0</c:v>
                </c:pt>
                <c:pt idx="2793">
                  <c:v>265.0</c:v>
                </c:pt>
                <c:pt idx="2794">
                  <c:v>265.0</c:v>
                </c:pt>
                <c:pt idx="2795">
                  <c:v>265.0</c:v>
                </c:pt>
                <c:pt idx="2796">
                  <c:v>265.0</c:v>
                </c:pt>
                <c:pt idx="2797">
                  <c:v>265.0</c:v>
                </c:pt>
                <c:pt idx="2798">
                  <c:v>264.0</c:v>
                </c:pt>
                <c:pt idx="2799">
                  <c:v>264.0</c:v>
                </c:pt>
                <c:pt idx="2800">
                  <c:v>264.0</c:v>
                </c:pt>
                <c:pt idx="2801">
                  <c:v>264.0</c:v>
                </c:pt>
                <c:pt idx="2802">
                  <c:v>264.0</c:v>
                </c:pt>
                <c:pt idx="2803">
                  <c:v>264.0</c:v>
                </c:pt>
                <c:pt idx="2804">
                  <c:v>264.0</c:v>
                </c:pt>
                <c:pt idx="2805">
                  <c:v>263.0</c:v>
                </c:pt>
                <c:pt idx="2806">
                  <c:v>263.0</c:v>
                </c:pt>
                <c:pt idx="2807">
                  <c:v>263.0</c:v>
                </c:pt>
                <c:pt idx="2808">
                  <c:v>263.0</c:v>
                </c:pt>
                <c:pt idx="2809">
                  <c:v>263.0</c:v>
                </c:pt>
                <c:pt idx="2810">
                  <c:v>263.0</c:v>
                </c:pt>
                <c:pt idx="2811">
                  <c:v>263.0</c:v>
                </c:pt>
                <c:pt idx="2812">
                  <c:v>263.0</c:v>
                </c:pt>
                <c:pt idx="2813">
                  <c:v>262.0</c:v>
                </c:pt>
                <c:pt idx="2814">
                  <c:v>262.0</c:v>
                </c:pt>
                <c:pt idx="2815">
                  <c:v>262.0</c:v>
                </c:pt>
                <c:pt idx="2816">
                  <c:v>262.0</c:v>
                </c:pt>
                <c:pt idx="2817">
                  <c:v>262.0</c:v>
                </c:pt>
                <c:pt idx="2818">
                  <c:v>262.0</c:v>
                </c:pt>
                <c:pt idx="2819">
                  <c:v>262.0</c:v>
                </c:pt>
                <c:pt idx="2820">
                  <c:v>262.0</c:v>
                </c:pt>
                <c:pt idx="2821">
                  <c:v>262.0</c:v>
                </c:pt>
                <c:pt idx="2822">
                  <c:v>262.0</c:v>
                </c:pt>
                <c:pt idx="2823">
                  <c:v>262.0</c:v>
                </c:pt>
                <c:pt idx="2824">
                  <c:v>262.0</c:v>
                </c:pt>
                <c:pt idx="2825">
                  <c:v>261.0</c:v>
                </c:pt>
                <c:pt idx="2826">
                  <c:v>261.0</c:v>
                </c:pt>
                <c:pt idx="2827">
                  <c:v>261.0</c:v>
                </c:pt>
                <c:pt idx="2828">
                  <c:v>261.0</c:v>
                </c:pt>
                <c:pt idx="2829">
                  <c:v>261.0</c:v>
                </c:pt>
                <c:pt idx="2830">
                  <c:v>261.0</c:v>
                </c:pt>
                <c:pt idx="2831">
                  <c:v>261.0</c:v>
                </c:pt>
                <c:pt idx="2832">
                  <c:v>261.0</c:v>
                </c:pt>
                <c:pt idx="2833">
                  <c:v>261.0</c:v>
                </c:pt>
                <c:pt idx="2834">
                  <c:v>260.0</c:v>
                </c:pt>
                <c:pt idx="2835">
                  <c:v>260.0</c:v>
                </c:pt>
                <c:pt idx="2836">
                  <c:v>260.0</c:v>
                </c:pt>
                <c:pt idx="2837">
                  <c:v>260.0</c:v>
                </c:pt>
                <c:pt idx="2838">
                  <c:v>260.0</c:v>
                </c:pt>
                <c:pt idx="2839">
                  <c:v>260.0</c:v>
                </c:pt>
                <c:pt idx="2840">
                  <c:v>260.0</c:v>
                </c:pt>
                <c:pt idx="2841">
                  <c:v>260.0</c:v>
                </c:pt>
                <c:pt idx="2842">
                  <c:v>260.0</c:v>
                </c:pt>
                <c:pt idx="2843">
                  <c:v>260.0</c:v>
                </c:pt>
                <c:pt idx="2844">
                  <c:v>259.0</c:v>
                </c:pt>
                <c:pt idx="2845">
                  <c:v>259.0</c:v>
                </c:pt>
                <c:pt idx="2846">
                  <c:v>259.0</c:v>
                </c:pt>
                <c:pt idx="2847">
                  <c:v>259.0</c:v>
                </c:pt>
                <c:pt idx="2848">
                  <c:v>259.0</c:v>
                </c:pt>
                <c:pt idx="2849">
                  <c:v>259.0</c:v>
                </c:pt>
                <c:pt idx="2850">
                  <c:v>259.0</c:v>
                </c:pt>
                <c:pt idx="2851">
                  <c:v>259.0</c:v>
                </c:pt>
                <c:pt idx="2852">
                  <c:v>259.0</c:v>
                </c:pt>
                <c:pt idx="2853">
                  <c:v>258.0</c:v>
                </c:pt>
                <c:pt idx="2854">
                  <c:v>258.0</c:v>
                </c:pt>
                <c:pt idx="2855">
                  <c:v>258.0</c:v>
                </c:pt>
                <c:pt idx="2856">
                  <c:v>258.0</c:v>
                </c:pt>
                <c:pt idx="2857">
                  <c:v>257.0</c:v>
                </c:pt>
                <c:pt idx="2858">
                  <c:v>257.0</c:v>
                </c:pt>
                <c:pt idx="2859">
                  <c:v>257.0</c:v>
                </c:pt>
                <c:pt idx="2860">
                  <c:v>257.0</c:v>
                </c:pt>
                <c:pt idx="2861">
                  <c:v>257.0</c:v>
                </c:pt>
                <c:pt idx="2862">
                  <c:v>257.0</c:v>
                </c:pt>
                <c:pt idx="2863">
                  <c:v>256.0</c:v>
                </c:pt>
                <c:pt idx="2864">
                  <c:v>256.0</c:v>
                </c:pt>
                <c:pt idx="2865">
                  <c:v>256.0</c:v>
                </c:pt>
                <c:pt idx="2866">
                  <c:v>256.0</c:v>
                </c:pt>
                <c:pt idx="2867">
                  <c:v>256.0</c:v>
                </c:pt>
                <c:pt idx="2868">
                  <c:v>256.0</c:v>
                </c:pt>
                <c:pt idx="2869">
                  <c:v>256.0</c:v>
                </c:pt>
                <c:pt idx="2870">
                  <c:v>256.0</c:v>
                </c:pt>
                <c:pt idx="2871">
                  <c:v>256.0</c:v>
                </c:pt>
                <c:pt idx="2872">
                  <c:v>256.0</c:v>
                </c:pt>
                <c:pt idx="2873">
                  <c:v>256.0</c:v>
                </c:pt>
                <c:pt idx="2874">
                  <c:v>256.0</c:v>
                </c:pt>
                <c:pt idx="2875">
                  <c:v>256.0</c:v>
                </c:pt>
                <c:pt idx="2876">
                  <c:v>256.0</c:v>
                </c:pt>
                <c:pt idx="2877">
                  <c:v>256.0</c:v>
                </c:pt>
                <c:pt idx="2878">
                  <c:v>256.0</c:v>
                </c:pt>
                <c:pt idx="2879">
                  <c:v>255.0</c:v>
                </c:pt>
                <c:pt idx="2880">
                  <c:v>255.0</c:v>
                </c:pt>
                <c:pt idx="2881">
                  <c:v>255.0</c:v>
                </c:pt>
                <c:pt idx="2882">
                  <c:v>255.0</c:v>
                </c:pt>
                <c:pt idx="2883">
                  <c:v>255.0</c:v>
                </c:pt>
                <c:pt idx="2884">
                  <c:v>255.0</c:v>
                </c:pt>
                <c:pt idx="2885">
                  <c:v>255.0</c:v>
                </c:pt>
                <c:pt idx="2886">
                  <c:v>255.0</c:v>
                </c:pt>
                <c:pt idx="2887">
                  <c:v>255.0</c:v>
                </c:pt>
                <c:pt idx="2888">
                  <c:v>255.0</c:v>
                </c:pt>
                <c:pt idx="2889">
                  <c:v>255.0</c:v>
                </c:pt>
                <c:pt idx="2890">
                  <c:v>254.0</c:v>
                </c:pt>
                <c:pt idx="2891">
                  <c:v>254.0</c:v>
                </c:pt>
                <c:pt idx="2892">
                  <c:v>254.0</c:v>
                </c:pt>
                <c:pt idx="2893">
                  <c:v>254.0</c:v>
                </c:pt>
                <c:pt idx="2894">
                  <c:v>254.0</c:v>
                </c:pt>
                <c:pt idx="2895">
                  <c:v>254.0</c:v>
                </c:pt>
                <c:pt idx="2896">
                  <c:v>254.0</c:v>
                </c:pt>
                <c:pt idx="2897">
                  <c:v>254.0</c:v>
                </c:pt>
                <c:pt idx="2898">
                  <c:v>253.0</c:v>
                </c:pt>
                <c:pt idx="2899">
                  <c:v>253.0</c:v>
                </c:pt>
                <c:pt idx="2900">
                  <c:v>253.0</c:v>
                </c:pt>
                <c:pt idx="2901">
                  <c:v>252.0</c:v>
                </c:pt>
                <c:pt idx="2902">
                  <c:v>252.0</c:v>
                </c:pt>
                <c:pt idx="2903">
                  <c:v>252.0</c:v>
                </c:pt>
                <c:pt idx="2904">
                  <c:v>252.0</c:v>
                </c:pt>
                <c:pt idx="2905">
                  <c:v>252.0</c:v>
                </c:pt>
                <c:pt idx="2906">
                  <c:v>251.0</c:v>
                </c:pt>
                <c:pt idx="2907">
                  <c:v>251.0</c:v>
                </c:pt>
                <c:pt idx="2908">
                  <c:v>251.0</c:v>
                </c:pt>
                <c:pt idx="2909">
                  <c:v>251.0</c:v>
                </c:pt>
                <c:pt idx="2910">
                  <c:v>251.0</c:v>
                </c:pt>
                <c:pt idx="2911">
                  <c:v>251.0</c:v>
                </c:pt>
                <c:pt idx="2912">
                  <c:v>251.0</c:v>
                </c:pt>
                <c:pt idx="2913">
                  <c:v>251.0</c:v>
                </c:pt>
                <c:pt idx="2914">
                  <c:v>250.0</c:v>
                </c:pt>
                <c:pt idx="2915">
                  <c:v>250.0</c:v>
                </c:pt>
                <c:pt idx="2916">
                  <c:v>250.0</c:v>
                </c:pt>
                <c:pt idx="2917">
                  <c:v>250.0</c:v>
                </c:pt>
                <c:pt idx="2918">
                  <c:v>250.0</c:v>
                </c:pt>
                <c:pt idx="2919">
                  <c:v>249.0</c:v>
                </c:pt>
                <c:pt idx="2920">
                  <c:v>249.0</c:v>
                </c:pt>
                <c:pt idx="2921">
                  <c:v>249.0</c:v>
                </c:pt>
                <c:pt idx="2922">
                  <c:v>249.0</c:v>
                </c:pt>
                <c:pt idx="2923">
                  <c:v>249.0</c:v>
                </c:pt>
                <c:pt idx="2924">
                  <c:v>249.0</c:v>
                </c:pt>
                <c:pt idx="2925">
                  <c:v>248.0</c:v>
                </c:pt>
                <c:pt idx="2926">
                  <c:v>248.0</c:v>
                </c:pt>
                <c:pt idx="2927">
                  <c:v>248.0</c:v>
                </c:pt>
                <c:pt idx="2928">
                  <c:v>248.0</c:v>
                </c:pt>
                <c:pt idx="2929">
                  <c:v>248.0</c:v>
                </c:pt>
                <c:pt idx="2930">
                  <c:v>248.0</c:v>
                </c:pt>
                <c:pt idx="2931">
                  <c:v>248.0</c:v>
                </c:pt>
                <c:pt idx="2932">
                  <c:v>248.0</c:v>
                </c:pt>
                <c:pt idx="2933">
                  <c:v>248.0</c:v>
                </c:pt>
                <c:pt idx="2934">
                  <c:v>248.0</c:v>
                </c:pt>
                <c:pt idx="2935">
                  <c:v>248.0</c:v>
                </c:pt>
                <c:pt idx="2936">
                  <c:v>248.0</c:v>
                </c:pt>
                <c:pt idx="2937">
                  <c:v>247.0</c:v>
                </c:pt>
                <c:pt idx="2938">
                  <c:v>247.0</c:v>
                </c:pt>
                <c:pt idx="2939">
                  <c:v>247.0</c:v>
                </c:pt>
                <c:pt idx="2940">
                  <c:v>247.0</c:v>
                </c:pt>
                <c:pt idx="2941">
                  <c:v>247.0</c:v>
                </c:pt>
                <c:pt idx="2942">
                  <c:v>247.0</c:v>
                </c:pt>
                <c:pt idx="2943">
                  <c:v>247.0</c:v>
                </c:pt>
                <c:pt idx="2944">
                  <c:v>247.0</c:v>
                </c:pt>
                <c:pt idx="2945">
                  <c:v>246.0</c:v>
                </c:pt>
                <c:pt idx="2946">
                  <c:v>246.0</c:v>
                </c:pt>
                <c:pt idx="2947">
                  <c:v>246.0</c:v>
                </c:pt>
                <c:pt idx="2948">
                  <c:v>246.0</c:v>
                </c:pt>
                <c:pt idx="2949">
                  <c:v>246.0</c:v>
                </c:pt>
                <c:pt idx="2950">
                  <c:v>246.0</c:v>
                </c:pt>
                <c:pt idx="2951">
                  <c:v>246.0</c:v>
                </c:pt>
                <c:pt idx="2952">
                  <c:v>246.0</c:v>
                </c:pt>
                <c:pt idx="2953">
                  <c:v>246.0</c:v>
                </c:pt>
                <c:pt idx="2954">
                  <c:v>246.0</c:v>
                </c:pt>
                <c:pt idx="2955">
                  <c:v>246.0</c:v>
                </c:pt>
                <c:pt idx="2956">
                  <c:v>246.0</c:v>
                </c:pt>
                <c:pt idx="2957">
                  <c:v>246.0</c:v>
                </c:pt>
                <c:pt idx="2958">
                  <c:v>246.0</c:v>
                </c:pt>
                <c:pt idx="2959">
                  <c:v>245.0</c:v>
                </c:pt>
                <c:pt idx="2960">
                  <c:v>245.0</c:v>
                </c:pt>
                <c:pt idx="2961">
                  <c:v>245.0</c:v>
                </c:pt>
                <c:pt idx="2962">
                  <c:v>245.0</c:v>
                </c:pt>
                <c:pt idx="2963">
                  <c:v>245.0</c:v>
                </c:pt>
                <c:pt idx="2964">
                  <c:v>245.0</c:v>
                </c:pt>
                <c:pt idx="2965">
                  <c:v>244.0</c:v>
                </c:pt>
                <c:pt idx="2966">
                  <c:v>244.0</c:v>
                </c:pt>
                <c:pt idx="2967">
                  <c:v>244.0</c:v>
                </c:pt>
                <c:pt idx="2968">
                  <c:v>244.0</c:v>
                </c:pt>
                <c:pt idx="2969">
                  <c:v>244.0</c:v>
                </c:pt>
                <c:pt idx="2970">
                  <c:v>244.0</c:v>
                </c:pt>
                <c:pt idx="2971">
                  <c:v>244.0</c:v>
                </c:pt>
                <c:pt idx="2972">
                  <c:v>243.0</c:v>
                </c:pt>
                <c:pt idx="2973">
                  <c:v>243.0</c:v>
                </c:pt>
                <c:pt idx="2974">
                  <c:v>243.0</c:v>
                </c:pt>
                <c:pt idx="2975">
                  <c:v>243.0</c:v>
                </c:pt>
                <c:pt idx="2976">
                  <c:v>243.0</c:v>
                </c:pt>
                <c:pt idx="2977">
                  <c:v>242.0</c:v>
                </c:pt>
                <c:pt idx="2978">
                  <c:v>242.0</c:v>
                </c:pt>
                <c:pt idx="2979">
                  <c:v>242.0</c:v>
                </c:pt>
                <c:pt idx="2980">
                  <c:v>242.0</c:v>
                </c:pt>
                <c:pt idx="2981">
                  <c:v>242.0</c:v>
                </c:pt>
                <c:pt idx="2982">
                  <c:v>242.0</c:v>
                </c:pt>
                <c:pt idx="2983">
                  <c:v>242.0</c:v>
                </c:pt>
                <c:pt idx="2984">
                  <c:v>242.0</c:v>
                </c:pt>
                <c:pt idx="2985">
                  <c:v>242.0</c:v>
                </c:pt>
                <c:pt idx="2986">
                  <c:v>242.0</c:v>
                </c:pt>
                <c:pt idx="2987">
                  <c:v>241.0</c:v>
                </c:pt>
                <c:pt idx="2988">
                  <c:v>241.0</c:v>
                </c:pt>
                <c:pt idx="2989">
                  <c:v>241.0</c:v>
                </c:pt>
                <c:pt idx="2990">
                  <c:v>241.0</c:v>
                </c:pt>
                <c:pt idx="2991">
                  <c:v>241.0</c:v>
                </c:pt>
                <c:pt idx="2992">
                  <c:v>241.0</c:v>
                </c:pt>
                <c:pt idx="2993">
                  <c:v>240.0</c:v>
                </c:pt>
                <c:pt idx="2994">
                  <c:v>240.0</c:v>
                </c:pt>
                <c:pt idx="2995">
                  <c:v>240.0</c:v>
                </c:pt>
                <c:pt idx="2996">
                  <c:v>240.0</c:v>
                </c:pt>
                <c:pt idx="2997">
                  <c:v>240.0</c:v>
                </c:pt>
                <c:pt idx="2998">
                  <c:v>240.0</c:v>
                </c:pt>
                <c:pt idx="2999">
                  <c:v>240.0</c:v>
                </c:pt>
                <c:pt idx="3000">
                  <c:v>240.0</c:v>
                </c:pt>
                <c:pt idx="3001">
                  <c:v>240.0</c:v>
                </c:pt>
                <c:pt idx="3002">
                  <c:v>240.0</c:v>
                </c:pt>
                <c:pt idx="3003">
                  <c:v>240.0</c:v>
                </c:pt>
                <c:pt idx="3004">
                  <c:v>240.0</c:v>
                </c:pt>
                <c:pt idx="3005">
                  <c:v>240.0</c:v>
                </c:pt>
                <c:pt idx="3006">
                  <c:v>239.0</c:v>
                </c:pt>
                <c:pt idx="3007">
                  <c:v>239.0</c:v>
                </c:pt>
                <c:pt idx="3008">
                  <c:v>239.0</c:v>
                </c:pt>
                <c:pt idx="3009">
                  <c:v>239.0</c:v>
                </c:pt>
                <c:pt idx="3010">
                  <c:v>239.0</c:v>
                </c:pt>
                <c:pt idx="3011">
                  <c:v>239.0</c:v>
                </c:pt>
                <c:pt idx="3012">
                  <c:v>238.0</c:v>
                </c:pt>
                <c:pt idx="3013">
                  <c:v>238.0</c:v>
                </c:pt>
                <c:pt idx="3014">
                  <c:v>238.0</c:v>
                </c:pt>
                <c:pt idx="3015">
                  <c:v>238.0</c:v>
                </c:pt>
                <c:pt idx="3016">
                  <c:v>238.0</c:v>
                </c:pt>
                <c:pt idx="3017">
                  <c:v>238.0</c:v>
                </c:pt>
                <c:pt idx="3018">
                  <c:v>238.0</c:v>
                </c:pt>
                <c:pt idx="3019">
                  <c:v>238.0</c:v>
                </c:pt>
                <c:pt idx="3020">
                  <c:v>237.0</c:v>
                </c:pt>
                <c:pt idx="3021">
                  <c:v>237.0</c:v>
                </c:pt>
                <c:pt idx="3022">
                  <c:v>237.0</c:v>
                </c:pt>
                <c:pt idx="3023">
                  <c:v>237.0</c:v>
                </c:pt>
                <c:pt idx="3024">
                  <c:v>237.0</c:v>
                </c:pt>
                <c:pt idx="3025">
                  <c:v>237.0</c:v>
                </c:pt>
                <c:pt idx="3026">
                  <c:v>237.0</c:v>
                </c:pt>
                <c:pt idx="3027">
                  <c:v>237.0</c:v>
                </c:pt>
                <c:pt idx="3028">
                  <c:v>237.0</c:v>
                </c:pt>
                <c:pt idx="3029">
                  <c:v>236.0</c:v>
                </c:pt>
                <c:pt idx="3030">
                  <c:v>236.0</c:v>
                </c:pt>
                <c:pt idx="3031">
                  <c:v>236.0</c:v>
                </c:pt>
                <c:pt idx="3032">
                  <c:v>236.0</c:v>
                </c:pt>
                <c:pt idx="3033">
                  <c:v>236.0</c:v>
                </c:pt>
                <c:pt idx="3034">
                  <c:v>236.0</c:v>
                </c:pt>
                <c:pt idx="3035">
                  <c:v>236.0</c:v>
                </c:pt>
                <c:pt idx="3036">
                  <c:v>236.0</c:v>
                </c:pt>
                <c:pt idx="3037">
                  <c:v>236.0</c:v>
                </c:pt>
                <c:pt idx="3038">
                  <c:v>236.0</c:v>
                </c:pt>
                <c:pt idx="3039">
                  <c:v>236.0</c:v>
                </c:pt>
                <c:pt idx="3040">
                  <c:v>236.0</c:v>
                </c:pt>
                <c:pt idx="3041">
                  <c:v>236.0</c:v>
                </c:pt>
                <c:pt idx="3042">
                  <c:v>235.0</c:v>
                </c:pt>
                <c:pt idx="3043">
                  <c:v>235.0</c:v>
                </c:pt>
                <c:pt idx="3044">
                  <c:v>235.0</c:v>
                </c:pt>
                <c:pt idx="3045">
                  <c:v>235.0</c:v>
                </c:pt>
                <c:pt idx="3046">
                  <c:v>235.0</c:v>
                </c:pt>
                <c:pt idx="3047">
                  <c:v>235.0</c:v>
                </c:pt>
                <c:pt idx="3048">
                  <c:v>235.0</c:v>
                </c:pt>
                <c:pt idx="3049">
                  <c:v>235.0</c:v>
                </c:pt>
                <c:pt idx="3050">
                  <c:v>235.0</c:v>
                </c:pt>
                <c:pt idx="3051">
                  <c:v>235.0</c:v>
                </c:pt>
                <c:pt idx="3052">
                  <c:v>235.0</c:v>
                </c:pt>
                <c:pt idx="3053">
                  <c:v>235.0</c:v>
                </c:pt>
                <c:pt idx="3054">
                  <c:v>235.0</c:v>
                </c:pt>
                <c:pt idx="3055">
                  <c:v>234.0</c:v>
                </c:pt>
                <c:pt idx="3056">
                  <c:v>234.0</c:v>
                </c:pt>
                <c:pt idx="3057">
                  <c:v>234.0</c:v>
                </c:pt>
                <c:pt idx="3058">
                  <c:v>234.0</c:v>
                </c:pt>
                <c:pt idx="3059">
                  <c:v>234.0</c:v>
                </c:pt>
                <c:pt idx="3060">
                  <c:v>234.0</c:v>
                </c:pt>
                <c:pt idx="3061">
                  <c:v>234.0</c:v>
                </c:pt>
                <c:pt idx="3062">
                  <c:v>234.0</c:v>
                </c:pt>
                <c:pt idx="3063">
                  <c:v>234.0</c:v>
                </c:pt>
                <c:pt idx="3064">
                  <c:v>234.0</c:v>
                </c:pt>
                <c:pt idx="3065">
                  <c:v>234.0</c:v>
                </c:pt>
                <c:pt idx="3066">
                  <c:v>233.0</c:v>
                </c:pt>
                <c:pt idx="3067">
                  <c:v>233.0</c:v>
                </c:pt>
                <c:pt idx="3068">
                  <c:v>233.0</c:v>
                </c:pt>
                <c:pt idx="3069">
                  <c:v>233.0</c:v>
                </c:pt>
                <c:pt idx="3070">
                  <c:v>233.0</c:v>
                </c:pt>
                <c:pt idx="3071">
                  <c:v>233.0</c:v>
                </c:pt>
                <c:pt idx="3072">
                  <c:v>233.0</c:v>
                </c:pt>
                <c:pt idx="3073">
                  <c:v>233.0</c:v>
                </c:pt>
                <c:pt idx="3074">
                  <c:v>233.0</c:v>
                </c:pt>
                <c:pt idx="3075">
                  <c:v>232.0</c:v>
                </c:pt>
                <c:pt idx="3076">
                  <c:v>232.0</c:v>
                </c:pt>
                <c:pt idx="3077">
                  <c:v>232.0</c:v>
                </c:pt>
                <c:pt idx="3078">
                  <c:v>232.0</c:v>
                </c:pt>
                <c:pt idx="3079">
                  <c:v>231.0</c:v>
                </c:pt>
                <c:pt idx="3080">
                  <c:v>231.0</c:v>
                </c:pt>
                <c:pt idx="3081">
                  <c:v>231.0</c:v>
                </c:pt>
                <c:pt idx="3082">
                  <c:v>231.0</c:v>
                </c:pt>
                <c:pt idx="3083">
                  <c:v>231.0</c:v>
                </c:pt>
                <c:pt idx="3084">
                  <c:v>230.0</c:v>
                </c:pt>
                <c:pt idx="3085">
                  <c:v>230.0</c:v>
                </c:pt>
                <c:pt idx="3086">
                  <c:v>230.0</c:v>
                </c:pt>
                <c:pt idx="3087">
                  <c:v>230.0</c:v>
                </c:pt>
                <c:pt idx="3088">
                  <c:v>230.0</c:v>
                </c:pt>
                <c:pt idx="3089">
                  <c:v>230.0</c:v>
                </c:pt>
                <c:pt idx="3090">
                  <c:v>230.0</c:v>
                </c:pt>
                <c:pt idx="3091">
                  <c:v>229.0</c:v>
                </c:pt>
                <c:pt idx="3092">
                  <c:v>229.0</c:v>
                </c:pt>
                <c:pt idx="3093">
                  <c:v>229.0</c:v>
                </c:pt>
                <c:pt idx="3094">
                  <c:v>229.0</c:v>
                </c:pt>
                <c:pt idx="3095">
                  <c:v>229.0</c:v>
                </c:pt>
                <c:pt idx="3096">
                  <c:v>228.0</c:v>
                </c:pt>
                <c:pt idx="3097">
                  <c:v>228.0</c:v>
                </c:pt>
                <c:pt idx="3098">
                  <c:v>228.0</c:v>
                </c:pt>
                <c:pt idx="3099">
                  <c:v>228.0</c:v>
                </c:pt>
                <c:pt idx="3100">
                  <c:v>228.0</c:v>
                </c:pt>
                <c:pt idx="3101">
                  <c:v>228.0</c:v>
                </c:pt>
                <c:pt idx="3102">
                  <c:v>228.0</c:v>
                </c:pt>
                <c:pt idx="3103">
                  <c:v>227.0</c:v>
                </c:pt>
                <c:pt idx="3104">
                  <c:v>227.0</c:v>
                </c:pt>
                <c:pt idx="3105">
                  <c:v>227.0</c:v>
                </c:pt>
                <c:pt idx="3106">
                  <c:v>227.0</c:v>
                </c:pt>
                <c:pt idx="3107">
                  <c:v>227.0</c:v>
                </c:pt>
                <c:pt idx="3108">
                  <c:v>227.0</c:v>
                </c:pt>
                <c:pt idx="3109">
                  <c:v>227.0</c:v>
                </c:pt>
                <c:pt idx="3110">
                  <c:v>226.0</c:v>
                </c:pt>
                <c:pt idx="3111">
                  <c:v>226.0</c:v>
                </c:pt>
                <c:pt idx="3112">
                  <c:v>226.0</c:v>
                </c:pt>
                <c:pt idx="3113">
                  <c:v>226.0</c:v>
                </c:pt>
                <c:pt idx="3114">
                  <c:v>226.0</c:v>
                </c:pt>
                <c:pt idx="3115">
                  <c:v>226.0</c:v>
                </c:pt>
                <c:pt idx="3116">
                  <c:v>226.0</c:v>
                </c:pt>
                <c:pt idx="3117">
                  <c:v>226.0</c:v>
                </c:pt>
                <c:pt idx="3118">
                  <c:v>226.0</c:v>
                </c:pt>
                <c:pt idx="3119">
                  <c:v>226.0</c:v>
                </c:pt>
                <c:pt idx="3120">
                  <c:v>226.0</c:v>
                </c:pt>
                <c:pt idx="3121">
                  <c:v>226.0</c:v>
                </c:pt>
                <c:pt idx="3122">
                  <c:v>226.0</c:v>
                </c:pt>
                <c:pt idx="3123">
                  <c:v>226.0</c:v>
                </c:pt>
                <c:pt idx="3124">
                  <c:v>226.0</c:v>
                </c:pt>
                <c:pt idx="3125">
                  <c:v>226.0</c:v>
                </c:pt>
                <c:pt idx="3126">
                  <c:v>225.0</c:v>
                </c:pt>
                <c:pt idx="3127">
                  <c:v>225.0</c:v>
                </c:pt>
                <c:pt idx="3128">
                  <c:v>225.0</c:v>
                </c:pt>
                <c:pt idx="3129">
                  <c:v>225.0</c:v>
                </c:pt>
                <c:pt idx="3130">
                  <c:v>225.0</c:v>
                </c:pt>
                <c:pt idx="3131">
                  <c:v>224.0</c:v>
                </c:pt>
                <c:pt idx="3132">
                  <c:v>224.0</c:v>
                </c:pt>
                <c:pt idx="3133">
                  <c:v>224.0</c:v>
                </c:pt>
                <c:pt idx="3134">
                  <c:v>224.0</c:v>
                </c:pt>
                <c:pt idx="3135">
                  <c:v>224.0</c:v>
                </c:pt>
                <c:pt idx="3136">
                  <c:v>224.0</c:v>
                </c:pt>
                <c:pt idx="3137">
                  <c:v>224.0</c:v>
                </c:pt>
                <c:pt idx="3138">
                  <c:v>224.0</c:v>
                </c:pt>
                <c:pt idx="3139">
                  <c:v>224.0</c:v>
                </c:pt>
                <c:pt idx="3140">
                  <c:v>224.0</c:v>
                </c:pt>
                <c:pt idx="3141">
                  <c:v>223.0</c:v>
                </c:pt>
                <c:pt idx="3142">
                  <c:v>223.0</c:v>
                </c:pt>
                <c:pt idx="3143">
                  <c:v>223.0</c:v>
                </c:pt>
                <c:pt idx="3144">
                  <c:v>222.0</c:v>
                </c:pt>
                <c:pt idx="3145">
                  <c:v>222.0</c:v>
                </c:pt>
                <c:pt idx="3146">
                  <c:v>222.0</c:v>
                </c:pt>
                <c:pt idx="3147">
                  <c:v>222.0</c:v>
                </c:pt>
                <c:pt idx="3148">
                  <c:v>222.0</c:v>
                </c:pt>
                <c:pt idx="3149">
                  <c:v>222.0</c:v>
                </c:pt>
                <c:pt idx="3150">
                  <c:v>222.0</c:v>
                </c:pt>
                <c:pt idx="3151">
                  <c:v>222.0</c:v>
                </c:pt>
                <c:pt idx="3152">
                  <c:v>222.0</c:v>
                </c:pt>
                <c:pt idx="3153">
                  <c:v>222.0</c:v>
                </c:pt>
                <c:pt idx="3154">
                  <c:v>222.0</c:v>
                </c:pt>
                <c:pt idx="3155">
                  <c:v>221.0</c:v>
                </c:pt>
                <c:pt idx="3156">
                  <c:v>221.0</c:v>
                </c:pt>
                <c:pt idx="3157">
                  <c:v>221.0</c:v>
                </c:pt>
                <c:pt idx="3158">
                  <c:v>221.0</c:v>
                </c:pt>
                <c:pt idx="3159">
                  <c:v>221.0</c:v>
                </c:pt>
                <c:pt idx="3160">
                  <c:v>221.0</c:v>
                </c:pt>
                <c:pt idx="3161">
                  <c:v>221.0</c:v>
                </c:pt>
                <c:pt idx="3162">
                  <c:v>221.0</c:v>
                </c:pt>
                <c:pt idx="3163">
                  <c:v>221.0</c:v>
                </c:pt>
                <c:pt idx="3164">
                  <c:v>221.0</c:v>
                </c:pt>
                <c:pt idx="3165">
                  <c:v>220.0</c:v>
                </c:pt>
                <c:pt idx="3166">
                  <c:v>220.0</c:v>
                </c:pt>
                <c:pt idx="3167">
                  <c:v>220.0</c:v>
                </c:pt>
                <c:pt idx="3168">
                  <c:v>220.0</c:v>
                </c:pt>
                <c:pt idx="3169">
                  <c:v>220.0</c:v>
                </c:pt>
                <c:pt idx="3170">
                  <c:v>220.0</c:v>
                </c:pt>
                <c:pt idx="3171">
                  <c:v>220.0</c:v>
                </c:pt>
                <c:pt idx="3172">
                  <c:v>220.0</c:v>
                </c:pt>
                <c:pt idx="3173">
                  <c:v>220.0</c:v>
                </c:pt>
                <c:pt idx="3174">
                  <c:v>220.0</c:v>
                </c:pt>
                <c:pt idx="3175">
                  <c:v>220.0</c:v>
                </c:pt>
                <c:pt idx="3176">
                  <c:v>219.0</c:v>
                </c:pt>
                <c:pt idx="3177">
                  <c:v>219.0</c:v>
                </c:pt>
                <c:pt idx="3178">
                  <c:v>219.0</c:v>
                </c:pt>
                <c:pt idx="3179">
                  <c:v>219.0</c:v>
                </c:pt>
                <c:pt idx="3180">
                  <c:v>219.0</c:v>
                </c:pt>
                <c:pt idx="3181">
                  <c:v>219.0</c:v>
                </c:pt>
                <c:pt idx="3182">
                  <c:v>219.0</c:v>
                </c:pt>
                <c:pt idx="3183">
                  <c:v>218.0</c:v>
                </c:pt>
                <c:pt idx="3184">
                  <c:v>218.0</c:v>
                </c:pt>
                <c:pt idx="3185">
                  <c:v>218.0</c:v>
                </c:pt>
                <c:pt idx="3186">
                  <c:v>218.0</c:v>
                </c:pt>
                <c:pt idx="3187">
                  <c:v>218.0</c:v>
                </c:pt>
                <c:pt idx="3188">
                  <c:v>217.0</c:v>
                </c:pt>
                <c:pt idx="3189">
                  <c:v>217.0</c:v>
                </c:pt>
                <c:pt idx="3190">
                  <c:v>217.0</c:v>
                </c:pt>
                <c:pt idx="3191">
                  <c:v>217.0</c:v>
                </c:pt>
                <c:pt idx="3192">
                  <c:v>217.0</c:v>
                </c:pt>
                <c:pt idx="3193">
                  <c:v>217.0</c:v>
                </c:pt>
                <c:pt idx="3194">
                  <c:v>217.0</c:v>
                </c:pt>
                <c:pt idx="3195">
                  <c:v>217.0</c:v>
                </c:pt>
                <c:pt idx="3196">
                  <c:v>216.0</c:v>
                </c:pt>
                <c:pt idx="3197">
                  <c:v>216.0</c:v>
                </c:pt>
                <c:pt idx="3198">
                  <c:v>216.0</c:v>
                </c:pt>
                <c:pt idx="3199">
                  <c:v>216.0</c:v>
                </c:pt>
                <c:pt idx="3200">
                  <c:v>216.0</c:v>
                </c:pt>
                <c:pt idx="3201">
                  <c:v>216.0</c:v>
                </c:pt>
                <c:pt idx="3202">
                  <c:v>216.0</c:v>
                </c:pt>
                <c:pt idx="3203">
                  <c:v>216.0</c:v>
                </c:pt>
                <c:pt idx="3204">
                  <c:v>216.0</c:v>
                </c:pt>
                <c:pt idx="3205">
                  <c:v>215.0</c:v>
                </c:pt>
                <c:pt idx="3206">
                  <c:v>215.0</c:v>
                </c:pt>
                <c:pt idx="3207">
                  <c:v>215.0</c:v>
                </c:pt>
                <c:pt idx="3208">
                  <c:v>215.0</c:v>
                </c:pt>
                <c:pt idx="3209">
                  <c:v>214.0</c:v>
                </c:pt>
                <c:pt idx="3210">
                  <c:v>214.0</c:v>
                </c:pt>
                <c:pt idx="3211">
                  <c:v>214.0</c:v>
                </c:pt>
                <c:pt idx="3212">
                  <c:v>214.0</c:v>
                </c:pt>
                <c:pt idx="3213">
                  <c:v>214.0</c:v>
                </c:pt>
                <c:pt idx="3214">
                  <c:v>214.0</c:v>
                </c:pt>
                <c:pt idx="3215">
                  <c:v>214.0</c:v>
                </c:pt>
                <c:pt idx="3216">
                  <c:v>214.0</c:v>
                </c:pt>
                <c:pt idx="3217">
                  <c:v>213.0</c:v>
                </c:pt>
                <c:pt idx="3218">
                  <c:v>213.0</c:v>
                </c:pt>
                <c:pt idx="3219">
                  <c:v>212.0</c:v>
                </c:pt>
                <c:pt idx="3220">
                  <c:v>212.0</c:v>
                </c:pt>
                <c:pt idx="3221">
                  <c:v>212.0</c:v>
                </c:pt>
                <c:pt idx="3222">
                  <c:v>212.0</c:v>
                </c:pt>
                <c:pt idx="3223">
                  <c:v>212.0</c:v>
                </c:pt>
                <c:pt idx="3224">
                  <c:v>212.0</c:v>
                </c:pt>
                <c:pt idx="3225">
                  <c:v>211.0</c:v>
                </c:pt>
                <c:pt idx="3226">
                  <c:v>211.0</c:v>
                </c:pt>
                <c:pt idx="3227">
                  <c:v>211.0</c:v>
                </c:pt>
                <c:pt idx="3228">
                  <c:v>211.0</c:v>
                </c:pt>
                <c:pt idx="3229">
                  <c:v>211.0</c:v>
                </c:pt>
                <c:pt idx="3230">
                  <c:v>210.0</c:v>
                </c:pt>
                <c:pt idx="3231">
                  <c:v>210.0</c:v>
                </c:pt>
                <c:pt idx="3232">
                  <c:v>210.0</c:v>
                </c:pt>
                <c:pt idx="3233">
                  <c:v>210.0</c:v>
                </c:pt>
                <c:pt idx="3234">
                  <c:v>210.0</c:v>
                </c:pt>
                <c:pt idx="3235">
                  <c:v>210.0</c:v>
                </c:pt>
                <c:pt idx="3236">
                  <c:v>210.0</c:v>
                </c:pt>
                <c:pt idx="3237">
                  <c:v>210.0</c:v>
                </c:pt>
                <c:pt idx="3238">
                  <c:v>209.0</c:v>
                </c:pt>
                <c:pt idx="3239">
                  <c:v>209.0</c:v>
                </c:pt>
                <c:pt idx="3240">
                  <c:v>209.0</c:v>
                </c:pt>
                <c:pt idx="3241">
                  <c:v>209.0</c:v>
                </c:pt>
                <c:pt idx="3242">
                  <c:v>209.0</c:v>
                </c:pt>
                <c:pt idx="3243">
                  <c:v>208.0</c:v>
                </c:pt>
                <c:pt idx="3244">
                  <c:v>208.0</c:v>
                </c:pt>
                <c:pt idx="3245">
                  <c:v>208.0</c:v>
                </c:pt>
                <c:pt idx="3246">
                  <c:v>208.0</c:v>
                </c:pt>
                <c:pt idx="3247">
                  <c:v>208.0</c:v>
                </c:pt>
                <c:pt idx="3248">
                  <c:v>208.0</c:v>
                </c:pt>
                <c:pt idx="3249">
                  <c:v>208.0</c:v>
                </c:pt>
                <c:pt idx="3250">
                  <c:v>208.0</c:v>
                </c:pt>
                <c:pt idx="3251">
                  <c:v>208.0</c:v>
                </c:pt>
                <c:pt idx="3252">
                  <c:v>208.0</c:v>
                </c:pt>
                <c:pt idx="3253">
                  <c:v>207.0</c:v>
                </c:pt>
                <c:pt idx="3254">
                  <c:v>207.0</c:v>
                </c:pt>
                <c:pt idx="3255">
                  <c:v>207.0</c:v>
                </c:pt>
                <c:pt idx="3256">
                  <c:v>207.0</c:v>
                </c:pt>
                <c:pt idx="3257">
                  <c:v>207.0</c:v>
                </c:pt>
                <c:pt idx="3258">
                  <c:v>207.0</c:v>
                </c:pt>
                <c:pt idx="3259">
                  <c:v>207.0</c:v>
                </c:pt>
                <c:pt idx="3260">
                  <c:v>206.0</c:v>
                </c:pt>
                <c:pt idx="3261">
                  <c:v>206.0</c:v>
                </c:pt>
                <c:pt idx="3262">
                  <c:v>206.0</c:v>
                </c:pt>
                <c:pt idx="3263">
                  <c:v>206.0</c:v>
                </c:pt>
                <c:pt idx="3264">
                  <c:v>206.0</c:v>
                </c:pt>
                <c:pt idx="3265">
                  <c:v>206.0</c:v>
                </c:pt>
                <c:pt idx="3266">
                  <c:v>206.0</c:v>
                </c:pt>
                <c:pt idx="3267">
                  <c:v>205.0</c:v>
                </c:pt>
                <c:pt idx="3268">
                  <c:v>205.0</c:v>
                </c:pt>
                <c:pt idx="3269">
                  <c:v>205.0</c:v>
                </c:pt>
                <c:pt idx="3270">
                  <c:v>204.0</c:v>
                </c:pt>
                <c:pt idx="3271">
                  <c:v>204.0</c:v>
                </c:pt>
                <c:pt idx="3272">
                  <c:v>204.0</c:v>
                </c:pt>
                <c:pt idx="3273">
                  <c:v>204.0</c:v>
                </c:pt>
                <c:pt idx="3274">
                  <c:v>204.0</c:v>
                </c:pt>
                <c:pt idx="3275">
                  <c:v>204.0</c:v>
                </c:pt>
                <c:pt idx="3276">
                  <c:v>204.0</c:v>
                </c:pt>
                <c:pt idx="3277">
                  <c:v>204.0</c:v>
                </c:pt>
                <c:pt idx="3278">
                  <c:v>204.0</c:v>
                </c:pt>
                <c:pt idx="3279">
                  <c:v>203.0</c:v>
                </c:pt>
                <c:pt idx="3280">
                  <c:v>203.0</c:v>
                </c:pt>
                <c:pt idx="3281">
                  <c:v>203.0</c:v>
                </c:pt>
                <c:pt idx="3282">
                  <c:v>202.0</c:v>
                </c:pt>
                <c:pt idx="3283">
                  <c:v>202.0</c:v>
                </c:pt>
                <c:pt idx="3284">
                  <c:v>202.0</c:v>
                </c:pt>
                <c:pt idx="3285">
                  <c:v>202.0</c:v>
                </c:pt>
                <c:pt idx="3286">
                  <c:v>202.0</c:v>
                </c:pt>
                <c:pt idx="3287">
                  <c:v>202.0</c:v>
                </c:pt>
                <c:pt idx="3288">
                  <c:v>202.0</c:v>
                </c:pt>
                <c:pt idx="3289">
                  <c:v>201.0</c:v>
                </c:pt>
                <c:pt idx="3290">
                  <c:v>201.0</c:v>
                </c:pt>
                <c:pt idx="3291">
                  <c:v>201.0</c:v>
                </c:pt>
                <c:pt idx="3292">
                  <c:v>201.0</c:v>
                </c:pt>
                <c:pt idx="3293">
                  <c:v>201.0</c:v>
                </c:pt>
                <c:pt idx="3294">
                  <c:v>201.0</c:v>
                </c:pt>
                <c:pt idx="3295">
                  <c:v>201.0</c:v>
                </c:pt>
                <c:pt idx="3296">
                  <c:v>201.0</c:v>
                </c:pt>
                <c:pt idx="3297">
                  <c:v>200.0</c:v>
                </c:pt>
                <c:pt idx="3298">
                  <c:v>200.0</c:v>
                </c:pt>
                <c:pt idx="3299">
                  <c:v>200.0</c:v>
                </c:pt>
                <c:pt idx="3300">
                  <c:v>200.0</c:v>
                </c:pt>
                <c:pt idx="3301">
                  <c:v>200.0</c:v>
                </c:pt>
                <c:pt idx="3302">
                  <c:v>200.0</c:v>
                </c:pt>
                <c:pt idx="3303">
                  <c:v>200.0</c:v>
                </c:pt>
                <c:pt idx="3304">
                  <c:v>199.0</c:v>
                </c:pt>
                <c:pt idx="3305">
                  <c:v>199.0</c:v>
                </c:pt>
                <c:pt idx="3306">
                  <c:v>199.0</c:v>
                </c:pt>
                <c:pt idx="3307">
                  <c:v>199.0</c:v>
                </c:pt>
                <c:pt idx="3308">
                  <c:v>199.0</c:v>
                </c:pt>
                <c:pt idx="3309">
                  <c:v>199.0</c:v>
                </c:pt>
                <c:pt idx="3310">
                  <c:v>199.0</c:v>
                </c:pt>
                <c:pt idx="3311">
                  <c:v>198.0</c:v>
                </c:pt>
                <c:pt idx="3312">
                  <c:v>198.0</c:v>
                </c:pt>
                <c:pt idx="3313">
                  <c:v>198.0</c:v>
                </c:pt>
                <c:pt idx="3314">
                  <c:v>198.0</c:v>
                </c:pt>
                <c:pt idx="3315">
                  <c:v>197.0</c:v>
                </c:pt>
                <c:pt idx="3316">
                  <c:v>197.0</c:v>
                </c:pt>
                <c:pt idx="3317">
                  <c:v>197.0</c:v>
                </c:pt>
                <c:pt idx="3318">
                  <c:v>197.0</c:v>
                </c:pt>
                <c:pt idx="3319">
                  <c:v>197.0</c:v>
                </c:pt>
                <c:pt idx="3320">
                  <c:v>197.0</c:v>
                </c:pt>
                <c:pt idx="3321">
                  <c:v>197.0</c:v>
                </c:pt>
                <c:pt idx="3322">
                  <c:v>197.0</c:v>
                </c:pt>
                <c:pt idx="3323">
                  <c:v>197.0</c:v>
                </c:pt>
                <c:pt idx="3324">
                  <c:v>197.0</c:v>
                </c:pt>
                <c:pt idx="3325">
                  <c:v>197.0</c:v>
                </c:pt>
                <c:pt idx="3326">
                  <c:v>196.0</c:v>
                </c:pt>
                <c:pt idx="3327">
                  <c:v>196.0</c:v>
                </c:pt>
                <c:pt idx="3328">
                  <c:v>196.0</c:v>
                </c:pt>
                <c:pt idx="3329">
                  <c:v>195.0</c:v>
                </c:pt>
                <c:pt idx="3330">
                  <c:v>195.0</c:v>
                </c:pt>
                <c:pt idx="3331">
                  <c:v>195.0</c:v>
                </c:pt>
                <c:pt idx="3332">
                  <c:v>195.0</c:v>
                </c:pt>
                <c:pt idx="3333">
                  <c:v>195.0</c:v>
                </c:pt>
                <c:pt idx="3334">
                  <c:v>195.0</c:v>
                </c:pt>
                <c:pt idx="3335">
                  <c:v>195.0</c:v>
                </c:pt>
                <c:pt idx="3336">
                  <c:v>194.0</c:v>
                </c:pt>
                <c:pt idx="3337">
                  <c:v>194.0</c:v>
                </c:pt>
                <c:pt idx="3338">
                  <c:v>194.0</c:v>
                </c:pt>
                <c:pt idx="3339">
                  <c:v>194.0</c:v>
                </c:pt>
                <c:pt idx="3340">
                  <c:v>194.0</c:v>
                </c:pt>
                <c:pt idx="3341">
                  <c:v>194.0</c:v>
                </c:pt>
                <c:pt idx="3342">
                  <c:v>194.0</c:v>
                </c:pt>
                <c:pt idx="3343">
                  <c:v>194.0</c:v>
                </c:pt>
                <c:pt idx="3344">
                  <c:v>193.0</c:v>
                </c:pt>
                <c:pt idx="3345">
                  <c:v>193.0</c:v>
                </c:pt>
                <c:pt idx="3346">
                  <c:v>193.0</c:v>
                </c:pt>
                <c:pt idx="3347">
                  <c:v>193.0</c:v>
                </c:pt>
                <c:pt idx="3348">
                  <c:v>193.0</c:v>
                </c:pt>
                <c:pt idx="3349">
                  <c:v>192.0</c:v>
                </c:pt>
                <c:pt idx="3350">
                  <c:v>192.0</c:v>
                </c:pt>
                <c:pt idx="3351">
                  <c:v>192.0</c:v>
                </c:pt>
                <c:pt idx="3352">
                  <c:v>192.0</c:v>
                </c:pt>
                <c:pt idx="3353">
                  <c:v>192.0</c:v>
                </c:pt>
                <c:pt idx="3354">
                  <c:v>192.0</c:v>
                </c:pt>
                <c:pt idx="3355">
                  <c:v>192.0</c:v>
                </c:pt>
                <c:pt idx="3356">
                  <c:v>191.0</c:v>
                </c:pt>
                <c:pt idx="3357">
                  <c:v>191.0</c:v>
                </c:pt>
                <c:pt idx="3358">
                  <c:v>191.0</c:v>
                </c:pt>
                <c:pt idx="3359">
                  <c:v>191.0</c:v>
                </c:pt>
                <c:pt idx="3360">
                  <c:v>190.0</c:v>
                </c:pt>
                <c:pt idx="3361">
                  <c:v>190.0</c:v>
                </c:pt>
                <c:pt idx="3362">
                  <c:v>190.0</c:v>
                </c:pt>
                <c:pt idx="3363">
                  <c:v>190.0</c:v>
                </c:pt>
                <c:pt idx="3364">
                  <c:v>189.0</c:v>
                </c:pt>
                <c:pt idx="3365">
                  <c:v>189.0</c:v>
                </c:pt>
                <c:pt idx="3366">
                  <c:v>189.0</c:v>
                </c:pt>
                <c:pt idx="3367">
                  <c:v>189.0</c:v>
                </c:pt>
                <c:pt idx="3368">
                  <c:v>189.0</c:v>
                </c:pt>
                <c:pt idx="3369">
                  <c:v>188.0</c:v>
                </c:pt>
                <c:pt idx="3370">
                  <c:v>188.0</c:v>
                </c:pt>
                <c:pt idx="3371">
                  <c:v>188.0</c:v>
                </c:pt>
                <c:pt idx="3372">
                  <c:v>188.0</c:v>
                </c:pt>
                <c:pt idx="3373">
                  <c:v>188.0</c:v>
                </c:pt>
                <c:pt idx="3374">
                  <c:v>188.0</c:v>
                </c:pt>
                <c:pt idx="3375">
                  <c:v>187.0</c:v>
                </c:pt>
                <c:pt idx="3376">
                  <c:v>187.0</c:v>
                </c:pt>
                <c:pt idx="3377">
                  <c:v>187.0</c:v>
                </c:pt>
                <c:pt idx="3378">
                  <c:v>187.0</c:v>
                </c:pt>
                <c:pt idx="3379">
                  <c:v>186.0</c:v>
                </c:pt>
                <c:pt idx="3380">
                  <c:v>186.0</c:v>
                </c:pt>
                <c:pt idx="3381">
                  <c:v>186.0</c:v>
                </c:pt>
                <c:pt idx="3382">
                  <c:v>186.0</c:v>
                </c:pt>
                <c:pt idx="3383">
                  <c:v>186.0</c:v>
                </c:pt>
                <c:pt idx="3384">
                  <c:v>185.0</c:v>
                </c:pt>
                <c:pt idx="3385">
                  <c:v>184.0</c:v>
                </c:pt>
                <c:pt idx="3386">
                  <c:v>184.0</c:v>
                </c:pt>
                <c:pt idx="3387">
                  <c:v>184.0</c:v>
                </c:pt>
                <c:pt idx="3388">
                  <c:v>184.0</c:v>
                </c:pt>
                <c:pt idx="3389">
                  <c:v>183.0</c:v>
                </c:pt>
                <c:pt idx="3390">
                  <c:v>183.0</c:v>
                </c:pt>
                <c:pt idx="3391">
                  <c:v>183.0</c:v>
                </c:pt>
                <c:pt idx="3392">
                  <c:v>182.0</c:v>
                </c:pt>
                <c:pt idx="3393">
                  <c:v>182.0</c:v>
                </c:pt>
                <c:pt idx="3394">
                  <c:v>182.0</c:v>
                </c:pt>
                <c:pt idx="3395">
                  <c:v>182.0</c:v>
                </c:pt>
                <c:pt idx="3396">
                  <c:v>181.0</c:v>
                </c:pt>
                <c:pt idx="3397">
                  <c:v>181.0</c:v>
                </c:pt>
                <c:pt idx="3398">
                  <c:v>181.0</c:v>
                </c:pt>
                <c:pt idx="3399">
                  <c:v>181.0</c:v>
                </c:pt>
                <c:pt idx="3400">
                  <c:v>181.0</c:v>
                </c:pt>
                <c:pt idx="3401">
                  <c:v>180.0</c:v>
                </c:pt>
                <c:pt idx="3402">
                  <c:v>180.0</c:v>
                </c:pt>
                <c:pt idx="3403">
                  <c:v>180.0</c:v>
                </c:pt>
                <c:pt idx="3404">
                  <c:v>180.0</c:v>
                </c:pt>
                <c:pt idx="3405">
                  <c:v>180.0</c:v>
                </c:pt>
                <c:pt idx="3406">
                  <c:v>180.0</c:v>
                </c:pt>
                <c:pt idx="3407">
                  <c:v>180.0</c:v>
                </c:pt>
                <c:pt idx="3408">
                  <c:v>180.0</c:v>
                </c:pt>
                <c:pt idx="3409">
                  <c:v>179.0</c:v>
                </c:pt>
                <c:pt idx="3410">
                  <c:v>179.0</c:v>
                </c:pt>
                <c:pt idx="3411">
                  <c:v>179.0</c:v>
                </c:pt>
                <c:pt idx="3412">
                  <c:v>179.0</c:v>
                </c:pt>
                <c:pt idx="3413">
                  <c:v>179.0</c:v>
                </c:pt>
                <c:pt idx="3414">
                  <c:v>178.0</c:v>
                </c:pt>
                <c:pt idx="3415">
                  <c:v>178.0</c:v>
                </c:pt>
                <c:pt idx="3416">
                  <c:v>178.0</c:v>
                </c:pt>
                <c:pt idx="3417">
                  <c:v>178.0</c:v>
                </c:pt>
                <c:pt idx="3418">
                  <c:v>178.0</c:v>
                </c:pt>
                <c:pt idx="3419">
                  <c:v>178.0</c:v>
                </c:pt>
                <c:pt idx="3420">
                  <c:v>178.0</c:v>
                </c:pt>
                <c:pt idx="3421">
                  <c:v>178.0</c:v>
                </c:pt>
                <c:pt idx="3422">
                  <c:v>178.0</c:v>
                </c:pt>
                <c:pt idx="3423">
                  <c:v>178.0</c:v>
                </c:pt>
                <c:pt idx="3424">
                  <c:v>178.0</c:v>
                </c:pt>
                <c:pt idx="3425">
                  <c:v>177.0</c:v>
                </c:pt>
                <c:pt idx="3426">
                  <c:v>177.0</c:v>
                </c:pt>
                <c:pt idx="3427">
                  <c:v>177.0</c:v>
                </c:pt>
                <c:pt idx="3428">
                  <c:v>177.0</c:v>
                </c:pt>
                <c:pt idx="3429">
                  <c:v>177.0</c:v>
                </c:pt>
                <c:pt idx="3430">
                  <c:v>177.0</c:v>
                </c:pt>
                <c:pt idx="3431">
                  <c:v>177.0</c:v>
                </c:pt>
                <c:pt idx="3432">
                  <c:v>176.0</c:v>
                </c:pt>
                <c:pt idx="3433">
                  <c:v>176.0</c:v>
                </c:pt>
                <c:pt idx="3434">
                  <c:v>176.0</c:v>
                </c:pt>
                <c:pt idx="3435">
                  <c:v>176.0</c:v>
                </c:pt>
                <c:pt idx="3436">
                  <c:v>176.0</c:v>
                </c:pt>
                <c:pt idx="3437">
                  <c:v>176.0</c:v>
                </c:pt>
                <c:pt idx="3438">
                  <c:v>176.0</c:v>
                </c:pt>
                <c:pt idx="3439">
                  <c:v>176.0</c:v>
                </c:pt>
                <c:pt idx="3440">
                  <c:v>176.0</c:v>
                </c:pt>
                <c:pt idx="3441">
                  <c:v>175.0</c:v>
                </c:pt>
                <c:pt idx="3442">
                  <c:v>175.0</c:v>
                </c:pt>
                <c:pt idx="3443">
                  <c:v>175.0</c:v>
                </c:pt>
                <c:pt idx="3444">
                  <c:v>175.0</c:v>
                </c:pt>
                <c:pt idx="3445">
                  <c:v>174.0</c:v>
                </c:pt>
                <c:pt idx="3446">
                  <c:v>174.0</c:v>
                </c:pt>
                <c:pt idx="3447">
                  <c:v>174.0</c:v>
                </c:pt>
                <c:pt idx="3448">
                  <c:v>174.0</c:v>
                </c:pt>
                <c:pt idx="3449">
                  <c:v>174.0</c:v>
                </c:pt>
                <c:pt idx="3450">
                  <c:v>174.0</c:v>
                </c:pt>
                <c:pt idx="3451">
                  <c:v>173.0</c:v>
                </c:pt>
                <c:pt idx="3452">
                  <c:v>173.0</c:v>
                </c:pt>
                <c:pt idx="3453">
                  <c:v>173.0</c:v>
                </c:pt>
                <c:pt idx="3454">
                  <c:v>173.0</c:v>
                </c:pt>
                <c:pt idx="3455">
                  <c:v>173.0</c:v>
                </c:pt>
                <c:pt idx="3456">
                  <c:v>173.0</c:v>
                </c:pt>
                <c:pt idx="3457">
                  <c:v>173.0</c:v>
                </c:pt>
                <c:pt idx="3458">
                  <c:v>173.0</c:v>
                </c:pt>
                <c:pt idx="3459">
                  <c:v>173.0</c:v>
                </c:pt>
                <c:pt idx="3460">
                  <c:v>172.0</c:v>
                </c:pt>
                <c:pt idx="3461">
                  <c:v>172.0</c:v>
                </c:pt>
                <c:pt idx="3462">
                  <c:v>172.0</c:v>
                </c:pt>
                <c:pt idx="3463">
                  <c:v>172.0</c:v>
                </c:pt>
                <c:pt idx="3464">
                  <c:v>172.0</c:v>
                </c:pt>
                <c:pt idx="3465">
                  <c:v>172.0</c:v>
                </c:pt>
                <c:pt idx="3466">
                  <c:v>171.0</c:v>
                </c:pt>
                <c:pt idx="3467">
                  <c:v>171.0</c:v>
                </c:pt>
                <c:pt idx="3468">
                  <c:v>171.0</c:v>
                </c:pt>
                <c:pt idx="3469">
                  <c:v>171.0</c:v>
                </c:pt>
                <c:pt idx="3470">
                  <c:v>171.0</c:v>
                </c:pt>
                <c:pt idx="3471">
                  <c:v>171.0</c:v>
                </c:pt>
                <c:pt idx="3472">
                  <c:v>171.0</c:v>
                </c:pt>
                <c:pt idx="3473">
                  <c:v>170.0</c:v>
                </c:pt>
                <c:pt idx="3474">
                  <c:v>170.0</c:v>
                </c:pt>
                <c:pt idx="3475">
                  <c:v>170.0</c:v>
                </c:pt>
                <c:pt idx="3476">
                  <c:v>170.0</c:v>
                </c:pt>
                <c:pt idx="3477">
                  <c:v>170.0</c:v>
                </c:pt>
                <c:pt idx="3478">
                  <c:v>170.0</c:v>
                </c:pt>
                <c:pt idx="3479">
                  <c:v>170.0</c:v>
                </c:pt>
                <c:pt idx="3480">
                  <c:v>169.0</c:v>
                </c:pt>
                <c:pt idx="3481">
                  <c:v>169.0</c:v>
                </c:pt>
                <c:pt idx="3482">
                  <c:v>169.0</c:v>
                </c:pt>
                <c:pt idx="3483">
                  <c:v>169.0</c:v>
                </c:pt>
                <c:pt idx="3484">
                  <c:v>169.0</c:v>
                </c:pt>
                <c:pt idx="3485">
                  <c:v>169.0</c:v>
                </c:pt>
                <c:pt idx="3486">
                  <c:v>168.0</c:v>
                </c:pt>
                <c:pt idx="3487">
                  <c:v>167.0</c:v>
                </c:pt>
                <c:pt idx="3488">
                  <c:v>167.0</c:v>
                </c:pt>
                <c:pt idx="3489">
                  <c:v>166.0</c:v>
                </c:pt>
                <c:pt idx="3490">
                  <c:v>166.0</c:v>
                </c:pt>
                <c:pt idx="3491">
                  <c:v>166.0</c:v>
                </c:pt>
                <c:pt idx="3492">
                  <c:v>166.0</c:v>
                </c:pt>
                <c:pt idx="3493">
                  <c:v>165.0</c:v>
                </c:pt>
                <c:pt idx="3494">
                  <c:v>165.0</c:v>
                </c:pt>
                <c:pt idx="3495">
                  <c:v>165.0</c:v>
                </c:pt>
                <c:pt idx="3496">
                  <c:v>165.0</c:v>
                </c:pt>
                <c:pt idx="3497">
                  <c:v>165.0</c:v>
                </c:pt>
                <c:pt idx="3498">
                  <c:v>165.0</c:v>
                </c:pt>
                <c:pt idx="3499">
                  <c:v>164.0</c:v>
                </c:pt>
                <c:pt idx="3500">
                  <c:v>164.0</c:v>
                </c:pt>
                <c:pt idx="3501">
                  <c:v>163.0</c:v>
                </c:pt>
                <c:pt idx="3502">
                  <c:v>163.0</c:v>
                </c:pt>
                <c:pt idx="3503">
                  <c:v>163.0</c:v>
                </c:pt>
                <c:pt idx="3504">
                  <c:v>163.0</c:v>
                </c:pt>
                <c:pt idx="3505">
                  <c:v>162.0</c:v>
                </c:pt>
                <c:pt idx="3506">
                  <c:v>162.0</c:v>
                </c:pt>
                <c:pt idx="3507">
                  <c:v>162.0</c:v>
                </c:pt>
                <c:pt idx="3508">
                  <c:v>162.0</c:v>
                </c:pt>
                <c:pt idx="3509">
                  <c:v>161.0</c:v>
                </c:pt>
                <c:pt idx="3510">
                  <c:v>161.0</c:v>
                </c:pt>
                <c:pt idx="3511">
                  <c:v>160.0</c:v>
                </c:pt>
                <c:pt idx="3512">
                  <c:v>160.0</c:v>
                </c:pt>
                <c:pt idx="3513">
                  <c:v>160.0</c:v>
                </c:pt>
                <c:pt idx="3514">
                  <c:v>160.0</c:v>
                </c:pt>
                <c:pt idx="3515">
                  <c:v>160.0</c:v>
                </c:pt>
                <c:pt idx="3516">
                  <c:v>160.0</c:v>
                </c:pt>
                <c:pt idx="3517">
                  <c:v>160.0</c:v>
                </c:pt>
                <c:pt idx="3518">
                  <c:v>159.0</c:v>
                </c:pt>
                <c:pt idx="3519">
                  <c:v>159.0</c:v>
                </c:pt>
                <c:pt idx="3520">
                  <c:v>159.0</c:v>
                </c:pt>
                <c:pt idx="3521">
                  <c:v>159.0</c:v>
                </c:pt>
                <c:pt idx="3522">
                  <c:v>159.0</c:v>
                </c:pt>
                <c:pt idx="3523">
                  <c:v>158.0</c:v>
                </c:pt>
                <c:pt idx="3524">
                  <c:v>158.0</c:v>
                </c:pt>
                <c:pt idx="3525">
                  <c:v>158.0</c:v>
                </c:pt>
                <c:pt idx="3526">
                  <c:v>158.0</c:v>
                </c:pt>
                <c:pt idx="3527">
                  <c:v>157.0</c:v>
                </c:pt>
                <c:pt idx="3528">
                  <c:v>157.0</c:v>
                </c:pt>
                <c:pt idx="3529">
                  <c:v>157.0</c:v>
                </c:pt>
                <c:pt idx="3530">
                  <c:v>157.0</c:v>
                </c:pt>
                <c:pt idx="3531">
                  <c:v>157.0</c:v>
                </c:pt>
                <c:pt idx="3532">
                  <c:v>157.0</c:v>
                </c:pt>
                <c:pt idx="3533">
                  <c:v>156.0</c:v>
                </c:pt>
                <c:pt idx="3534">
                  <c:v>156.0</c:v>
                </c:pt>
                <c:pt idx="3535">
                  <c:v>156.0</c:v>
                </c:pt>
                <c:pt idx="3536">
                  <c:v>156.0</c:v>
                </c:pt>
                <c:pt idx="3537">
                  <c:v>156.0</c:v>
                </c:pt>
                <c:pt idx="3538">
                  <c:v>156.0</c:v>
                </c:pt>
                <c:pt idx="3539">
                  <c:v>156.0</c:v>
                </c:pt>
                <c:pt idx="3540">
                  <c:v>155.0</c:v>
                </c:pt>
                <c:pt idx="3541">
                  <c:v>155.0</c:v>
                </c:pt>
                <c:pt idx="3542">
                  <c:v>155.0</c:v>
                </c:pt>
                <c:pt idx="3543">
                  <c:v>155.0</c:v>
                </c:pt>
                <c:pt idx="3544">
                  <c:v>155.0</c:v>
                </c:pt>
                <c:pt idx="3545">
                  <c:v>154.0</c:v>
                </c:pt>
                <c:pt idx="3546">
                  <c:v>154.0</c:v>
                </c:pt>
                <c:pt idx="3547">
                  <c:v>154.0</c:v>
                </c:pt>
                <c:pt idx="3548">
                  <c:v>154.0</c:v>
                </c:pt>
                <c:pt idx="3549">
                  <c:v>154.0</c:v>
                </c:pt>
                <c:pt idx="3550">
                  <c:v>153.0</c:v>
                </c:pt>
                <c:pt idx="3551">
                  <c:v>153.0</c:v>
                </c:pt>
                <c:pt idx="3552">
                  <c:v>153.0</c:v>
                </c:pt>
                <c:pt idx="3553">
                  <c:v>153.0</c:v>
                </c:pt>
                <c:pt idx="3554">
                  <c:v>152.0</c:v>
                </c:pt>
                <c:pt idx="3555">
                  <c:v>152.0</c:v>
                </c:pt>
                <c:pt idx="3556">
                  <c:v>152.0</c:v>
                </c:pt>
                <c:pt idx="3557">
                  <c:v>152.0</c:v>
                </c:pt>
                <c:pt idx="3558">
                  <c:v>151.0</c:v>
                </c:pt>
                <c:pt idx="3559">
                  <c:v>150.0</c:v>
                </c:pt>
                <c:pt idx="3560">
                  <c:v>150.0</c:v>
                </c:pt>
                <c:pt idx="3561">
                  <c:v>150.0</c:v>
                </c:pt>
                <c:pt idx="3562">
                  <c:v>150.0</c:v>
                </c:pt>
                <c:pt idx="3563">
                  <c:v>150.0</c:v>
                </c:pt>
                <c:pt idx="3564">
                  <c:v>150.0</c:v>
                </c:pt>
                <c:pt idx="3565">
                  <c:v>149.0</c:v>
                </c:pt>
                <c:pt idx="3566">
                  <c:v>149.0</c:v>
                </c:pt>
                <c:pt idx="3567">
                  <c:v>149.0</c:v>
                </c:pt>
                <c:pt idx="3568">
                  <c:v>149.0</c:v>
                </c:pt>
                <c:pt idx="3569">
                  <c:v>149.0</c:v>
                </c:pt>
                <c:pt idx="3570">
                  <c:v>149.0</c:v>
                </c:pt>
                <c:pt idx="3571">
                  <c:v>149.0</c:v>
                </c:pt>
                <c:pt idx="3572">
                  <c:v>148.0</c:v>
                </c:pt>
                <c:pt idx="3573">
                  <c:v>148.0</c:v>
                </c:pt>
                <c:pt idx="3574">
                  <c:v>148.0</c:v>
                </c:pt>
                <c:pt idx="3575">
                  <c:v>148.0</c:v>
                </c:pt>
                <c:pt idx="3576">
                  <c:v>148.0</c:v>
                </c:pt>
                <c:pt idx="3577">
                  <c:v>148.0</c:v>
                </c:pt>
                <c:pt idx="3578">
                  <c:v>148.0</c:v>
                </c:pt>
                <c:pt idx="3579">
                  <c:v>148.0</c:v>
                </c:pt>
                <c:pt idx="3580">
                  <c:v>148.0</c:v>
                </c:pt>
                <c:pt idx="3581">
                  <c:v>148.0</c:v>
                </c:pt>
                <c:pt idx="3582">
                  <c:v>147.0</c:v>
                </c:pt>
                <c:pt idx="3583">
                  <c:v>147.0</c:v>
                </c:pt>
                <c:pt idx="3584">
                  <c:v>147.0</c:v>
                </c:pt>
                <c:pt idx="3585">
                  <c:v>147.0</c:v>
                </c:pt>
                <c:pt idx="3586">
                  <c:v>147.0</c:v>
                </c:pt>
                <c:pt idx="3587">
                  <c:v>147.0</c:v>
                </c:pt>
                <c:pt idx="3588">
                  <c:v>146.0</c:v>
                </c:pt>
                <c:pt idx="3589">
                  <c:v>146.0</c:v>
                </c:pt>
                <c:pt idx="3590">
                  <c:v>146.0</c:v>
                </c:pt>
                <c:pt idx="3591">
                  <c:v>146.0</c:v>
                </c:pt>
                <c:pt idx="3592">
                  <c:v>145.0</c:v>
                </c:pt>
                <c:pt idx="3593">
                  <c:v>145.0</c:v>
                </c:pt>
                <c:pt idx="3594">
                  <c:v>145.0</c:v>
                </c:pt>
                <c:pt idx="3595">
                  <c:v>145.0</c:v>
                </c:pt>
                <c:pt idx="3596">
                  <c:v>145.0</c:v>
                </c:pt>
                <c:pt idx="3597">
                  <c:v>145.0</c:v>
                </c:pt>
                <c:pt idx="3598">
                  <c:v>145.0</c:v>
                </c:pt>
                <c:pt idx="3599">
                  <c:v>144.0</c:v>
                </c:pt>
                <c:pt idx="3600">
                  <c:v>144.0</c:v>
                </c:pt>
                <c:pt idx="3601">
                  <c:v>144.0</c:v>
                </c:pt>
                <c:pt idx="3602">
                  <c:v>144.0</c:v>
                </c:pt>
                <c:pt idx="3603">
                  <c:v>143.0</c:v>
                </c:pt>
                <c:pt idx="3604">
                  <c:v>143.0</c:v>
                </c:pt>
                <c:pt idx="3605">
                  <c:v>143.0</c:v>
                </c:pt>
                <c:pt idx="3606">
                  <c:v>143.0</c:v>
                </c:pt>
                <c:pt idx="3607">
                  <c:v>142.0</c:v>
                </c:pt>
                <c:pt idx="3608">
                  <c:v>142.0</c:v>
                </c:pt>
                <c:pt idx="3609">
                  <c:v>142.0</c:v>
                </c:pt>
                <c:pt idx="3610">
                  <c:v>142.0</c:v>
                </c:pt>
                <c:pt idx="3611">
                  <c:v>142.0</c:v>
                </c:pt>
                <c:pt idx="3612">
                  <c:v>142.0</c:v>
                </c:pt>
                <c:pt idx="3613">
                  <c:v>140.0</c:v>
                </c:pt>
                <c:pt idx="3614">
                  <c:v>140.0</c:v>
                </c:pt>
                <c:pt idx="3615">
                  <c:v>140.0</c:v>
                </c:pt>
                <c:pt idx="3616">
                  <c:v>140.0</c:v>
                </c:pt>
                <c:pt idx="3617">
                  <c:v>140.0</c:v>
                </c:pt>
                <c:pt idx="3618">
                  <c:v>139.0</c:v>
                </c:pt>
                <c:pt idx="3619">
                  <c:v>139.0</c:v>
                </c:pt>
                <c:pt idx="3620">
                  <c:v>139.0</c:v>
                </c:pt>
                <c:pt idx="3621">
                  <c:v>139.0</c:v>
                </c:pt>
                <c:pt idx="3622">
                  <c:v>139.0</c:v>
                </c:pt>
                <c:pt idx="3623">
                  <c:v>138.0</c:v>
                </c:pt>
                <c:pt idx="3624">
                  <c:v>138.0</c:v>
                </c:pt>
                <c:pt idx="3625">
                  <c:v>138.0</c:v>
                </c:pt>
                <c:pt idx="3626">
                  <c:v>138.0</c:v>
                </c:pt>
                <c:pt idx="3627">
                  <c:v>138.0</c:v>
                </c:pt>
                <c:pt idx="3628">
                  <c:v>138.0</c:v>
                </c:pt>
                <c:pt idx="3629">
                  <c:v>138.0</c:v>
                </c:pt>
                <c:pt idx="3630">
                  <c:v>138.0</c:v>
                </c:pt>
                <c:pt idx="3631">
                  <c:v>138.0</c:v>
                </c:pt>
                <c:pt idx="3632">
                  <c:v>138.0</c:v>
                </c:pt>
                <c:pt idx="3633">
                  <c:v>137.0</c:v>
                </c:pt>
                <c:pt idx="3634">
                  <c:v>137.0</c:v>
                </c:pt>
                <c:pt idx="3635">
                  <c:v>136.0</c:v>
                </c:pt>
                <c:pt idx="3636">
                  <c:v>136.0</c:v>
                </c:pt>
                <c:pt idx="3637">
                  <c:v>136.0</c:v>
                </c:pt>
                <c:pt idx="3638">
                  <c:v>136.0</c:v>
                </c:pt>
                <c:pt idx="3639">
                  <c:v>135.0</c:v>
                </c:pt>
                <c:pt idx="3640">
                  <c:v>135.0</c:v>
                </c:pt>
                <c:pt idx="3641">
                  <c:v>135.0</c:v>
                </c:pt>
                <c:pt idx="3642">
                  <c:v>135.0</c:v>
                </c:pt>
                <c:pt idx="3643">
                  <c:v>135.0</c:v>
                </c:pt>
                <c:pt idx="3644">
                  <c:v>135.0</c:v>
                </c:pt>
                <c:pt idx="3645">
                  <c:v>134.0</c:v>
                </c:pt>
                <c:pt idx="3646">
                  <c:v>134.0</c:v>
                </c:pt>
                <c:pt idx="3647">
                  <c:v>134.0</c:v>
                </c:pt>
                <c:pt idx="3648">
                  <c:v>134.0</c:v>
                </c:pt>
                <c:pt idx="3649">
                  <c:v>133.0</c:v>
                </c:pt>
                <c:pt idx="3650">
                  <c:v>133.0</c:v>
                </c:pt>
                <c:pt idx="3651">
                  <c:v>133.0</c:v>
                </c:pt>
                <c:pt idx="3652">
                  <c:v>133.0</c:v>
                </c:pt>
                <c:pt idx="3653">
                  <c:v>132.0</c:v>
                </c:pt>
                <c:pt idx="3654">
                  <c:v>132.0</c:v>
                </c:pt>
                <c:pt idx="3655">
                  <c:v>132.0</c:v>
                </c:pt>
                <c:pt idx="3656">
                  <c:v>131.0</c:v>
                </c:pt>
                <c:pt idx="3657">
                  <c:v>131.0</c:v>
                </c:pt>
                <c:pt idx="3658">
                  <c:v>130.0</c:v>
                </c:pt>
                <c:pt idx="3659">
                  <c:v>130.0</c:v>
                </c:pt>
                <c:pt idx="3660">
                  <c:v>130.0</c:v>
                </c:pt>
                <c:pt idx="3661">
                  <c:v>130.0</c:v>
                </c:pt>
                <c:pt idx="3662">
                  <c:v>130.0</c:v>
                </c:pt>
                <c:pt idx="3663">
                  <c:v>129.0</c:v>
                </c:pt>
                <c:pt idx="3664">
                  <c:v>129.0</c:v>
                </c:pt>
                <c:pt idx="3665">
                  <c:v>129.0</c:v>
                </c:pt>
                <c:pt idx="3666">
                  <c:v>129.0</c:v>
                </c:pt>
                <c:pt idx="3667">
                  <c:v>129.0</c:v>
                </c:pt>
                <c:pt idx="3668">
                  <c:v>129.0</c:v>
                </c:pt>
                <c:pt idx="3669">
                  <c:v>129.0</c:v>
                </c:pt>
                <c:pt idx="3670">
                  <c:v>128.0</c:v>
                </c:pt>
                <c:pt idx="3671">
                  <c:v>128.0</c:v>
                </c:pt>
                <c:pt idx="3672">
                  <c:v>128.0</c:v>
                </c:pt>
                <c:pt idx="3673">
                  <c:v>128.0</c:v>
                </c:pt>
                <c:pt idx="3674">
                  <c:v>128.0</c:v>
                </c:pt>
                <c:pt idx="3675">
                  <c:v>128.0</c:v>
                </c:pt>
                <c:pt idx="3676">
                  <c:v>127.0</c:v>
                </c:pt>
                <c:pt idx="3677">
                  <c:v>127.0</c:v>
                </c:pt>
                <c:pt idx="3678">
                  <c:v>127.0</c:v>
                </c:pt>
                <c:pt idx="3679">
                  <c:v>127.0</c:v>
                </c:pt>
                <c:pt idx="3680">
                  <c:v>127.0</c:v>
                </c:pt>
                <c:pt idx="3681">
                  <c:v>127.0</c:v>
                </c:pt>
                <c:pt idx="3682">
                  <c:v>127.0</c:v>
                </c:pt>
                <c:pt idx="3683">
                  <c:v>126.0</c:v>
                </c:pt>
                <c:pt idx="3684">
                  <c:v>126.0</c:v>
                </c:pt>
                <c:pt idx="3685">
                  <c:v>125.0</c:v>
                </c:pt>
                <c:pt idx="3686">
                  <c:v>125.0</c:v>
                </c:pt>
                <c:pt idx="3687">
                  <c:v>124.0</c:v>
                </c:pt>
                <c:pt idx="3688">
                  <c:v>124.0</c:v>
                </c:pt>
                <c:pt idx="3689">
                  <c:v>124.0</c:v>
                </c:pt>
                <c:pt idx="3690">
                  <c:v>123.0</c:v>
                </c:pt>
                <c:pt idx="3691">
                  <c:v>123.0</c:v>
                </c:pt>
                <c:pt idx="3692">
                  <c:v>123.0</c:v>
                </c:pt>
                <c:pt idx="3693">
                  <c:v>123.0</c:v>
                </c:pt>
                <c:pt idx="3694">
                  <c:v>123.0</c:v>
                </c:pt>
                <c:pt idx="3695">
                  <c:v>123.0</c:v>
                </c:pt>
                <c:pt idx="3696">
                  <c:v>123.0</c:v>
                </c:pt>
                <c:pt idx="3697">
                  <c:v>122.0</c:v>
                </c:pt>
                <c:pt idx="3698">
                  <c:v>122.0</c:v>
                </c:pt>
                <c:pt idx="3699">
                  <c:v>122.0</c:v>
                </c:pt>
                <c:pt idx="3700">
                  <c:v>122.0</c:v>
                </c:pt>
                <c:pt idx="3701">
                  <c:v>121.0</c:v>
                </c:pt>
                <c:pt idx="3702">
                  <c:v>121.0</c:v>
                </c:pt>
                <c:pt idx="3703">
                  <c:v>121.0</c:v>
                </c:pt>
                <c:pt idx="3704">
                  <c:v>120.0</c:v>
                </c:pt>
                <c:pt idx="3705">
                  <c:v>120.0</c:v>
                </c:pt>
                <c:pt idx="3706">
                  <c:v>120.0</c:v>
                </c:pt>
                <c:pt idx="3707">
                  <c:v>119.0</c:v>
                </c:pt>
                <c:pt idx="3708">
                  <c:v>119.0</c:v>
                </c:pt>
                <c:pt idx="3709">
                  <c:v>118.0</c:v>
                </c:pt>
                <c:pt idx="3710">
                  <c:v>118.0</c:v>
                </c:pt>
                <c:pt idx="3711">
                  <c:v>117.0</c:v>
                </c:pt>
                <c:pt idx="3712">
                  <c:v>117.0</c:v>
                </c:pt>
                <c:pt idx="3713">
                  <c:v>117.0</c:v>
                </c:pt>
                <c:pt idx="3714">
                  <c:v>117.0</c:v>
                </c:pt>
                <c:pt idx="3715">
                  <c:v>117.0</c:v>
                </c:pt>
                <c:pt idx="3716">
                  <c:v>117.0</c:v>
                </c:pt>
                <c:pt idx="3717">
                  <c:v>116.0</c:v>
                </c:pt>
                <c:pt idx="3718">
                  <c:v>116.0</c:v>
                </c:pt>
                <c:pt idx="3719">
                  <c:v>116.0</c:v>
                </c:pt>
                <c:pt idx="3720">
                  <c:v>116.0</c:v>
                </c:pt>
                <c:pt idx="3721">
                  <c:v>115.0</c:v>
                </c:pt>
                <c:pt idx="3722">
                  <c:v>115.0</c:v>
                </c:pt>
                <c:pt idx="3723">
                  <c:v>114.0</c:v>
                </c:pt>
                <c:pt idx="3724">
                  <c:v>114.0</c:v>
                </c:pt>
                <c:pt idx="3725">
                  <c:v>113.0</c:v>
                </c:pt>
                <c:pt idx="3726">
                  <c:v>113.0</c:v>
                </c:pt>
                <c:pt idx="3727">
                  <c:v>113.0</c:v>
                </c:pt>
                <c:pt idx="3728">
                  <c:v>113.0</c:v>
                </c:pt>
                <c:pt idx="3729">
                  <c:v>113.0</c:v>
                </c:pt>
                <c:pt idx="3730">
                  <c:v>112.0</c:v>
                </c:pt>
                <c:pt idx="3731">
                  <c:v>112.0</c:v>
                </c:pt>
                <c:pt idx="3732">
                  <c:v>112.0</c:v>
                </c:pt>
                <c:pt idx="3733">
                  <c:v>112.0</c:v>
                </c:pt>
                <c:pt idx="3734">
                  <c:v>111.0</c:v>
                </c:pt>
                <c:pt idx="3735">
                  <c:v>111.0</c:v>
                </c:pt>
                <c:pt idx="3736">
                  <c:v>110.0</c:v>
                </c:pt>
                <c:pt idx="3737">
                  <c:v>110.0</c:v>
                </c:pt>
                <c:pt idx="3738">
                  <c:v>109.0</c:v>
                </c:pt>
                <c:pt idx="3739">
                  <c:v>109.0</c:v>
                </c:pt>
                <c:pt idx="3740">
                  <c:v>109.0</c:v>
                </c:pt>
                <c:pt idx="3741">
                  <c:v>109.0</c:v>
                </c:pt>
                <c:pt idx="3742">
                  <c:v>109.0</c:v>
                </c:pt>
                <c:pt idx="3743">
                  <c:v>109.0</c:v>
                </c:pt>
                <c:pt idx="3744">
                  <c:v>109.0</c:v>
                </c:pt>
                <c:pt idx="3745">
                  <c:v>108.0</c:v>
                </c:pt>
                <c:pt idx="3746">
                  <c:v>108.0</c:v>
                </c:pt>
                <c:pt idx="3747">
                  <c:v>108.0</c:v>
                </c:pt>
                <c:pt idx="3748">
                  <c:v>108.0</c:v>
                </c:pt>
                <c:pt idx="3749">
                  <c:v>107.0</c:v>
                </c:pt>
                <c:pt idx="3750">
                  <c:v>106.0</c:v>
                </c:pt>
                <c:pt idx="3751">
                  <c:v>106.0</c:v>
                </c:pt>
                <c:pt idx="3752">
                  <c:v>106.0</c:v>
                </c:pt>
                <c:pt idx="3753">
                  <c:v>106.0</c:v>
                </c:pt>
                <c:pt idx="3754">
                  <c:v>106.0</c:v>
                </c:pt>
                <c:pt idx="3755">
                  <c:v>105.0</c:v>
                </c:pt>
                <c:pt idx="3756">
                  <c:v>105.0</c:v>
                </c:pt>
                <c:pt idx="3757">
                  <c:v>105.0</c:v>
                </c:pt>
                <c:pt idx="3758">
                  <c:v>105.0</c:v>
                </c:pt>
                <c:pt idx="3759">
                  <c:v>105.0</c:v>
                </c:pt>
                <c:pt idx="3760">
                  <c:v>104.0</c:v>
                </c:pt>
                <c:pt idx="3761">
                  <c:v>104.0</c:v>
                </c:pt>
                <c:pt idx="3762">
                  <c:v>104.0</c:v>
                </c:pt>
                <c:pt idx="3763">
                  <c:v>104.0</c:v>
                </c:pt>
                <c:pt idx="3764">
                  <c:v>104.0</c:v>
                </c:pt>
                <c:pt idx="3765">
                  <c:v>104.0</c:v>
                </c:pt>
                <c:pt idx="3766">
                  <c:v>103.0</c:v>
                </c:pt>
                <c:pt idx="3767">
                  <c:v>103.0</c:v>
                </c:pt>
                <c:pt idx="3768">
                  <c:v>103.0</c:v>
                </c:pt>
                <c:pt idx="3769">
                  <c:v>103.0</c:v>
                </c:pt>
                <c:pt idx="3770">
                  <c:v>102.0</c:v>
                </c:pt>
                <c:pt idx="3771">
                  <c:v>102.0</c:v>
                </c:pt>
                <c:pt idx="3772">
                  <c:v>101.0</c:v>
                </c:pt>
                <c:pt idx="3773">
                  <c:v>101.0</c:v>
                </c:pt>
                <c:pt idx="3774">
                  <c:v>101.0</c:v>
                </c:pt>
                <c:pt idx="3775">
                  <c:v>101.0</c:v>
                </c:pt>
                <c:pt idx="3776">
                  <c:v>100.0</c:v>
                </c:pt>
                <c:pt idx="3777">
                  <c:v>100.0</c:v>
                </c:pt>
                <c:pt idx="3778">
                  <c:v>100.0</c:v>
                </c:pt>
                <c:pt idx="3779">
                  <c:v>100.0</c:v>
                </c:pt>
                <c:pt idx="3780">
                  <c:v>100.0</c:v>
                </c:pt>
                <c:pt idx="3781">
                  <c:v>100.0</c:v>
                </c:pt>
                <c:pt idx="3782">
                  <c:v>99.0</c:v>
                </c:pt>
                <c:pt idx="3783">
                  <c:v>99.0</c:v>
                </c:pt>
                <c:pt idx="3784">
                  <c:v>99.0</c:v>
                </c:pt>
                <c:pt idx="3785">
                  <c:v>98.0</c:v>
                </c:pt>
                <c:pt idx="3786">
                  <c:v>97.0</c:v>
                </c:pt>
                <c:pt idx="3787">
                  <c:v>97.0</c:v>
                </c:pt>
                <c:pt idx="3788">
                  <c:v>96.0</c:v>
                </c:pt>
                <c:pt idx="3789">
                  <c:v>96.0</c:v>
                </c:pt>
                <c:pt idx="3790">
                  <c:v>96.0</c:v>
                </c:pt>
                <c:pt idx="3791">
                  <c:v>95.0</c:v>
                </c:pt>
                <c:pt idx="3792">
                  <c:v>95.0</c:v>
                </c:pt>
                <c:pt idx="3793">
                  <c:v>95.0</c:v>
                </c:pt>
                <c:pt idx="3794">
                  <c:v>95.0</c:v>
                </c:pt>
                <c:pt idx="3795">
                  <c:v>94.0</c:v>
                </c:pt>
                <c:pt idx="3796">
                  <c:v>94.0</c:v>
                </c:pt>
                <c:pt idx="3797">
                  <c:v>94.0</c:v>
                </c:pt>
                <c:pt idx="3798">
                  <c:v>94.0</c:v>
                </c:pt>
                <c:pt idx="3799">
                  <c:v>94.0</c:v>
                </c:pt>
                <c:pt idx="3800">
                  <c:v>93.0</c:v>
                </c:pt>
                <c:pt idx="3801">
                  <c:v>93.0</c:v>
                </c:pt>
                <c:pt idx="3802">
                  <c:v>92.0</c:v>
                </c:pt>
                <c:pt idx="3803">
                  <c:v>92.0</c:v>
                </c:pt>
                <c:pt idx="3804">
                  <c:v>91.0</c:v>
                </c:pt>
                <c:pt idx="3805">
                  <c:v>91.0</c:v>
                </c:pt>
                <c:pt idx="3806">
                  <c:v>91.0</c:v>
                </c:pt>
                <c:pt idx="3807">
                  <c:v>91.0</c:v>
                </c:pt>
                <c:pt idx="3808">
                  <c:v>91.0</c:v>
                </c:pt>
                <c:pt idx="3809">
                  <c:v>91.0</c:v>
                </c:pt>
                <c:pt idx="3810">
                  <c:v>91.0</c:v>
                </c:pt>
                <c:pt idx="3811">
                  <c:v>90.0</c:v>
                </c:pt>
                <c:pt idx="3812">
                  <c:v>90.0</c:v>
                </c:pt>
                <c:pt idx="3813">
                  <c:v>89.0</c:v>
                </c:pt>
                <c:pt idx="3814">
                  <c:v>89.0</c:v>
                </c:pt>
                <c:pt idx="3815">
                  <c:v>89.0</c:v>
                </c:pt>
                <c:pt idx="3816">
                  <c:v>88.0</c:v>
                </c:pt>
                <c:pt idx="3817">
                  <c:v>88.0</c:v>
                </c:pt>
                <c:pt idx="3818">
                  <c:v>87.0</c:v>
                </c:pt>
                <c:pt idx="3819">
                  <c:v>87.0</c:v>
                </c:pt>
                <c:pt idx="3820">
                  <c:v>86.0</c:v>
                </c:pt>
                <c:pt idx="3821">
                  <c:v>85.0</c:v>
                </c:pt>
                <c:pt idx="3822">
                  <c:v>85.0</c:v>
                </c:pt>
                <c:pt idx="3823">
                  <c:v>85.0</c:v>
                </c:pt>
                <c:pt idx="3824">
                  <c:v>85.0</c:v>
                </c:pt>
                <c:pt idx="3825">
                  <c:v>85.0</c:v>
                </c:pt>
                <c:pt idx="3826">
                  <c:v>85.0</c:v>
                </c:pt>
                <c:pt idx="3827">
                  <c:v>84.0</c:v>
                </c:pt>
                <c:pt idx="3828">
                  <c:v>84.0</c:v>
                </c:pt>
                <c:pt idx="3829">
                  <c:v>83.0</c:v>
                </c:pt>
                <c:pt idx="3830">
                  <c:v>83.0</c:v>
                </c:pt>
                <c:pt idx="3831">
                  <c:v>82.0</c:v>
                </c:pt>
                <c:pt idx="3832">
                  <c:v>82.0</c:v>
                </c:pt>
                <c:pt idx="3833">
                  <c:v>82.0</c:v>
                </c:pt>
                <c:pt idx="3834">
                  <c:v>81.0</c:v>
                </c:pt>
                <c:pt idx="3835">
                  <c:v>81.0</c:v>
                </c:pt>
                <c:pt idx="3836">
                  <c:v>80.0</c:v>
                </c:pt>
                <c:pt idx="3837">
                  <c:v>80.0</c:v>
                </c:pt>
                <c:pt idx="3838">
                  <c:v>79.0</c:v>
                </c:pt>
                <c:pt idx="3839">
                  <c:v>79.0</c:v>
                </c:pt>
                <c:pt idx="3840">
                  <c:v>79.0</c:v>
                </c:pt>
                <c:pt idx="3841">
                  <c:v>78.0</c:v>
                </c:pt>
                <c:pt idx="3842">
                  <c:v>77.0</c:v>
                </c:pt>
                <c:pt idx="3843">
                  <c:v>77.0</c:v>
                </c:pt>
                <c:pt idx="3844">
                  <c:v>77.0</c:v>
                </c:pt>
                <c:pt idx="3845">
                  <c:v>77.0</c:v>
                </c:pt>
                <c:pt idx="3846">
                  <c:v>77.0</c:v>
                </c:pt>
                <c:pt idx="3847">
                  <c:v>76.0</c:v>
                </c:pt>
                <c:pt idx="3848">
                  <c:v>75.0</c:v>
                </c:pt>
                <c:pt idx="3849">
                  <c:v>75.0</c:v>
                </c:pt>
                <c:pt idx="3850">
                  <c:v>75.0</c:v>
                </c:pt>
                <c:pt idx="3851">
                  <c:v>75.0</c:v>
                </c:pt>
                <c:pt idx="3852">
                  <c:v>75.0</c:v>
                </c:pt>
                <c:pt idx="3853">
                  <c:v>74.0</c:v>
                </c:pt>
                <c:pt idx="3854">
                  <c:v>74.0</c:v>
                </c:pt>
                <c:pt idx="3855">
                  <c:v>74.0</c:v>
                </c:pt>
                <c:pt idx="3856">
                  <c:v>73.0</c:v>
                </c:pt>
                <c:pt idx="3857">
                  <c:v>73.0</c:v>
                </c:pt>
                <c:pt idx="3858">
                  <c:v>73.0</c:v>
                </c:pt>
                <c:pt idx="3859">
                  <c:v>73.0</c:v>
                </c:pt>
                <c:pt idx="3860">
                  <c:v>72.0</c:v>
                </c:pt>
                <c:pt idx="3861">
                  <c:v>72.0</c:v>
                </c:pt>
                <c:pt idx="3862">
                  <c:v>71.0</c:v>
                </c:pt>
                <c:pt idx="3863">
                  <c:v>71.0</c:v>
                </c:pt>
                <c:pt idx="3864">
                  <c:v>70.0</c:v>
                </c:pt>
                <c:pt idx="3865">
                  <c:v>70.0</c:v>
                </c:pt>
                <c:pt idx="3866">
                  <c:v>69.0</c:v>
                </c:pt>
                <c:pt idx="3867">
                  <c:v>69.0</c:v>
                </c:pt>
                <c:pt idx="3868">
                  <c:v>69.0</c:v>
                </c:pt>
                <c:pt idx="3869">
                  <c:v>68.0</c:v>
                </c:pt>
                <c:pt idx="3870">
                  <c:v>68.0</c:v>
                </c:pt>
                <c:pt idx="3871">
                  <c:v>67.0</c:v>
                </c:pt>
                <c:pt idx="3872">
                  <c:v>66.0</c:v>
                </c:pt>
                <c:pt idx="3873">
                  <c:v>66.0</c:v>
                </c:pt>
                <c:pt idx="3874">
                  <c:v>66.0</c:v>
                </c:pt>
                <c:pt idx="3875">
                  <c:v>66.0</c:v>
                </c:pt>
                <c:pt idx="3876">
                  <c:v>66.0</c:v>
                </c:pt>
                <c:pt idx="3877">
                  <c:v>65.0</c:v>
                </c:pt>
                <c:pt idx="3878">
                  <c:v>65.0</c:v>
                </c:pt>
                <c:pt idx="3879">
                  <c:v>65.0</c:v>
                </c:pt>
                <c:pt idx="3880">
                  <c:v>65.0</c:v>
                </c:pt>
                <c:pt idx="3881">
                  <c:v>65.0</c:v>
                </c:pt>
                <c:pt idx="3882">
                  <c:v>64.0</c:v>
                </c:pt>
                <c:pt idx="3883">
                  <c:v>63.0</c:v>
                </c:pt>
                <c:pt idx="3884">
                  <c:v>63.0</c:v>
                </c:pt>
                <c:pt idx="3885">
                  <c:v>63.0</c:v>
                </c:pt>
                <c:pt idx="3886">
                  <c:v>62.0</c:v>
                </c:pt>
                <c:pt idx="3887">
                  <c:v>62.0</c:v>
                </c:pt>
                <c:pt idx="3888">
                  <c:v>62.0</c:v>
                </c:pt>
                <c:pt idx="3889">
                  <c:v>61.0</c:v>
                </c:pt>
                <c:pt idx="3890">
                  <c:v>61.0</c:v>
                </c:pt>
                <c:pt idx="3891">
                  <c:v>61.0</c:v>
                </c:pt>
                <c:pt idx="3892">
                  <c:v>61.0</c:v>
                </c:pt>
                <c:pt idx="3893">
                  <c:v>61.0</c:v>
                </c:pt>
                <c:pt idx="3894">
                  <c:v>61.0</c:v>
                </c:pt>
                <c:pt idx="3895">
                  <c:v>61.0</c:v>
                </c:pt>
                <c:pt idx="3896">
                  <c:v>61.0</c:v>
                </c:pt>
                <c:pt idx="3897">
                  <c:v>61.0</c:v>
                </c:pt>
                <c:pt idx="3898">
                  <c:v>60.0</c:v>
                </c:pt>
                <c:pt idx="3899">
                  <c:v>60.0</c:v>
                </c:pt>
                <c:pt idx="3900">
                  <c:v>60.0</c:v>
                </c:pt>
                <c:pt idx="3901">
                  <c:v>59.0</c:v>
                </c:pt>
                <c:pt idx="3902">
                  <c:v>59.0</c:v>
                </c:pt>
                <c:pt idx="3903">
                  <c:v>58.0</c:v>
                </c:pt>
                <c:pt idx="3904">
                  <c:v>58.0</c:v>
                </c:pt>
                <c:pt idx="3905">
                  <c:v>57.0</c:v>
                </c:pt>
                <c:pt idx="3906">
                  <c:v>57.0</c:v>
                </c:pt>
                <c:pt idx="3907">
                  <c:v>57.0</c:v>
                </c:pt>
                <c:pt idx="3908">
                  <c:v>57.0</c:v>
                </c:pt>
                <c:pt idx="3909">
                  <c:v>54.0</c:v>
                </c:pt>
                <c:pt idx="3910">
                  <c:v>54.0</c:v>
                </c:pt>
                <c:pt idx="3911">
                  <c:v>54.0</c:v>
                </c:pt>
                <c:pt idx="3912">
                  <c:v>53.0</c:v>
                </c:pt>
                <c:pt idx="3913">
                  <c:v>53.0</c:v>
                </c:pt>
                <c:pt idx="3914">
                  <c:v>52.0</c:v>
                </c:pt>
                <c:pt idx="3915">
                  <c:v>52.0</c:v>
                </c:pt>
                <c:pt idx="3916">
                  <c:v>52.0</c:v>
                </c:pt>
                <c:pt idx="3917">
                  <c:v>51.0</c:v>
                </c:pt>
                <c:pt idx="3918">
                  <c:v>51.0</c:v>
                </c:pt>
                <c:pt idx="3919">
                  <c:v>51.0</c:v>
                </c:pt>
                <c:pt idx="3920">
                  <c:v>50.0</c:v>
                </c:pt>
                <c:pt idx="3921">
                  <c:v>50.0</c:v>
                </c:pt>
                <c:pt idx="3922">
                  <c:v>50.0</c:v>
                </c:pt>
                <c:pt idx="3923">
                  <c:v>50.0</c:v>
                </c:pt>
                <c:pt idx="3924">
                  <c:v>50.0</c:v>
                </c:pt>
                <c:pt idx="3925">
                  <c:v>49.0</c:v>
                </c:pt>
                <c:pt idx="3926">
                  <c:v>49.0</c:v>
                </c:pt>
                <c:pt idx="3927">
                  <c:v>49.0</c:v>
                </c:pt>
                <c:pt idx="3928">
                  <c:v>48.0</c:v>
                </c:pt>
                <c:pt idx="3929">
                  <c:v>48.0</c:v>
                </c:pt>
                <c:pt idx="3930">
                  <c:v>47.0</c:v>
                </c:pt>
                <c:pt idx="3931">
                  <c:v>47.0</c:v>
                </c:pt>
                <c:pt idx="3932">
                  <c:v>47.0</c:v>
                </c:pt>
                <c:pt idx="3933">
                  <c:v>47.0</c:v>
                </c:pt>
                <c:pt idx="3934">
                  <c:v>46.0</c:v>
                </c:pt>
                <c:pt idx="3935">
                  <c:v>45.0</c:v>
                </c:pt>
                <c:pt idx="3936">
                  <c:v>45.0</c:v>
                </c:pt>
                <c:pt idx="3937">
                  <c:v>45.0</c:v>
                </c:pt>
                <c:pt idx="3938">
                  <c:v>45.0</c:v>
                </c:pt>
                <c:pt idx="3939">
                  <c:v>44.0</c:v>
                </c:pt>
                <c:pt idx="3940">
                  <c:v>43.0</c:v>
                </c:pt>
                <c:pt idx="3941">
                  <c:v>41.0</c:v>
                </c:pt>
                <c:pt idx="3942">
                  <c:v>41.0</c:v>
                </c:pt>
                <c:pt idx="3943">
                  <c:v>40.0</c:v>
                </c:pt>
                <c:pt idx="3944">
                  <c:v>40.0</c:v>
                </c:pt>
                <c:pt idx="3945">
                  <c:v>39.0</c:v>
                </c:pt>
                <c:pt idx="3946">
                  <c:v>38.0</c:v>
                </c:pt>
                <c:pt idx="3947">
                  <c:v>38.0</c:v>
                </c:pt>
                <c:pt idx="3948">
                  <c:v>37.0</c:v>
                </c:pt>
                <c:pt idx="3949">
                  <c:v>36.0</c:v>
                </c:pt>
                <c:pt idx="3950">
                  <c:v>35.0</c:v>
                </c:pt>
                <c:pt idx="3951">
                  <c:v>33.0</c:v>
                </c:pt>
                <c:pt idx="3952">
                  <c:v>33.0</c:v>
                </c:pt>
                <c:pt idx="3953">
                  <c:v>32.0</c:v>
                </c:pt>
                <c:pt idx="3954">
                  <c:v>31.0</c:v>
                </c:pt>
                <c:pt idx="3955">
                  <c:v>31.0</c:v>
                </c:pt>
                <c:pt idx="3956">
                  <c:v>30.0</c:v>
                </c:pt>
                <c:pt idx="3957">
                  <c:v>30.0</c:v>
                </c:pt>
                <c:pt idx="3958">
                  <c:v>30.0</c:v>
                </c:pt>
                <c:pt idx="3959">
                  <c:v>30.0</c:v>
                </c:pt>
                <c:pt idx="3960">
                  <c:v>29.0</c:v>
                </c:pt>
                <c:pt idx="3961">
                  <c:v>29.0</c:v>
                </c:pt>
                <c:pt idx="3962">
                  <c:v>28.0</c:v>
                </c:pt>
                <c:pt idx="3963">
                  <c:v>28.0</c:v>
                </c:pt>
                <c:pt idx="3964">
                  <c:v>28.0</c:v>
                </c:pt>
                <c:pt idx="3965">
                  <c:v>27.0</c:v>
                </c:pt>
                <c:pt idx="3966">
                  <c:v>25.0</c:v>
                </c:pt>
                <c:pt idx="3967">
                  <c:v>25.0</c:v>
                </c:pt>
                <c:pt idx="3968">
                  <c:v>25.0</c:v>
                </c:pt>
                <c:pt idx="3969">
                  <c:v>24.0</c:v>
                </c:pt>
                <c:pt idx="3970">
                  <c:v>24.0</c:v>
                </c:pt>
                <c:pt idx="3971">
                  <c:v>24.0</c:v>
                </c:pt>
                <c:pt idx="3972">
                  <c:v>24.0</c:v>
                </c:pt>
                <c:pt idx="3973">
                  <c:v>23.0</c:v>
                </c:pt>
                <c:pt idx="3974">
                  <c:v>21.0</c:v>
                </c:pt>
                <c:pt idx="3975">
                  <c:v>21.0</c:v>
                </c:pt>
                <c:pt idx="3976">
                  <c:v>21.0</c:v>
                </c:pt>
                <c:pt idx="3977">
                  <c:v>20.0</c:v>
                </c:pt>
                <c:pt idx="3978">
                  <c:v>20.0</c:v>
                </c:pt>
                <c:pt idx="3979">
                  <c:v>19.0</c:v>
                </c:pt>
                <c:pt idx="3980">
                  <c:v>16.0</c:v>
                </c:pt>
                <c:pt idx="3981">
                  <c:v>16.0</c:v>
                </c:pt>
                <c:pt idx="3982">
                  <c:v>16.0</c:v>
                </c:pt>
                <c:pt idx="3983">
                  <c:v>15.0</c:v>
                </c:pt>
                <c:pt idx="3984">
                  <c:v>15.0</c:v>
                </c:pt>
                <c:pt idx="3985">
                  <c:v>15.0</c:v>
                </c:pt>
                <c:pt idx="3986">
                  <c:v>15.0</c:v>
                </c:pt>
                <c:pt idx="3987">
                  <c:v>15.0</c:v>
                </c:pt>
                <c:pt idx="3988">
                  <c:v>14.0</c:v>
                </c:pt>
                <c:pt idx="3989">
                  <c:v>14.0</c:v>
                </c:pt>
                <c:pt idx="3990">
                  <c:v>12.0</c:v>
                </c:pt>
                <c:pt idx="3991">
                  <c:v>12.0</c:v>
                </c:pt>
                <c:pt idx="3992">
                  <c:v>10.0</c:v>
                </c:pt>
                <c:pt idx="3993">
                  <c:v>7.0</c:v>
                </c:pt>
                <c:pt idx="3994">
                  <c:v>7.0</c:v>
                </c:pt>
                <c:pt idx="3995">
                  <c:v>6.0</c:v>
                </c:pt>
                <c:pt idx="3996">
                  <c:v>6.0</c:v>
                </c:pt>
                <c:pt idx="3997">
                  <c:v>6.0</c:v>
                </c:pt>
                <c:pt idx="3998">
                  <c:v>5.0</c:v>
                </c:pt>
                <c:pt idx="3999">
                  <c:v>4.0</c:v>
                </c:pt>
                <c:pt idx="4000">
                  <c:v>3.0</c:v>
                </c:pt>
                <c:pt idx="4001">
                  <c:v>2.0</c:v>
                </c:pt>
                <c:pt idx="4002">
                  <c:v>1.0</c:v>
                </c:pt>
                <c:pt idx="4003">
                  <c:v>0.0</c:v>
                </c:pt>
                <c:pt idx="4004">
                  <c:v>0.0</c:v>
                </c:pt>
                <c:pt idx="4005">
                  <c:v>0.0</c:v>
                </c:pt>
                <c:pt idx="4006">
                  <c:v>0.0</c:v>
                </c:pt>
                <c:pt idx="4007">
                  <c:v>-3.0</c:v>
                </c:pt>
                <c:pt idx="4008">
                  <c:v>-4.0</c:v>
                </c:pt>
                <c:pt idx="4009">
                  <c:v>-4.0</c:v>
                </c:pt>
                <c:pt idx="4010">
                  <c:v>-5.0</c:v>
                </c:pt>
                <c:pt idx="4011">
                  <c:v>-5.0</c:v>
                </c:pt>
                <c:pt idx="4012">
                  <c:v>-5.0</c:v>
                </c:pt>
                <c:pt idx="4013">
                  <c:v>-5.0</c:v>
                </c:pt>
                <c:pt idx="4014">
                  <c:v>-6.0</c:v>
                </c:pt>
                <c:pt idx="4015">
                  <c:v>-7.0</c:v>
                </c:pt>
                <c:pt idx="4016">
                  <c:v>-8.0</c:v>
                </c:pt>
                <c:pt idx="4017">
                  <c:v>-9.0</c:v>
                </c:pt>
                <c:pt idx="4018">
                  <c:v>-10.0</c:v>
                </c:pt>
                <c:pt idx="4019">
                  <c:v>-10.0</c:v>
                </c:pt>
                <c:pt idx="4020">
                  <c:v>-11.0</c:v>
                </c:pt>
                <c:pt idx="4021">
                  <c:v>-15.0</c:v>
                </c:pt>
                <c:pt idx="4022">
                  <c:v>-17.0</c:v>
                </c:pt>
                <c:pt idx="4023">
                  <c:v>-17.0</c:v>
                </c:pt>
                <c:pt idx="4024">
                  <c:v>-17.0</c:v>
                </c:pt>
                <c:pt idx="4025">
                  <c:v>-19.0</c:v>
                </c:pt>
                <c:pt idx="4026">
                  <c:v>-19.0</c:v>
                </c:pt>
                <c:pt idx="4027">
                  <c:v>-21.0</c:v>
                </c:pt>
                <c:pt idx="4028">
                  <c:v>-23.0</c:v>
                </c:pt>
                <c:pt idx="4029">
                  <c:v>-23.0</c:v>
                </c:pt>
                <c:pt idx="4030">
                  <c:v>-24.0</c:v>
                </c:pt>
                <c:pt idx="4031">
                  <c:v>-27.0</c:v>
                </c:pt>
                <c:pt idx="4032">
                  <c:v>-27.0</c:v>
                </c:pt>
                <c:pt idx="4033">
                  <c:v>-27.0</c:v>
                </c:pt>
                <c:pt idx="4034">
                  <c:v>-28.0</c:v>
                </c:pt>
                <c:pt idx="4035">
                  <c:v>-29.0</c:v>
                </c:pt>
                <c:pt idx="4036">
                  <c:v>-29.0</c:v>
                </c:pt>
                <c:pt idx="4037">
                  <c:v>-30.0</c:v>
                </c:pt>
                <c:pt idx="4038">
                  <c:v>-31.0</c:v>
                </c:pt>
                <c:pt idx="4039">
                  <c:v>-31.0</c:v>
                </c:pt>
                <c:pt idx="4040">
                  <c:v>-31.0</c:v>
                </c:pt>
                <c:pt idx="4041">
                  <c:v>-32.0</c:v>
                </c:pt>
                <c:pt idx="4042">
                  <c:v>-32.0</c:v>
                </c:pt>
                <c:pt idx="4043">
                  <c:v>-33.0</c:v>
                </c:pt>
                <c:pt idx="4044">
                  <c:v>-33.0</c:v>
                </c:pt>
                <c:pt idx="4045">
                  <c:v>-34.0</c:v>
                </c:pt>
                <c:pt idx="4046">
                  <c:v>-34.0</c:v>
                </c:pt>
                <c:pt idx="4047">
                  <c:v>-35.0</c:v>
                </c:pt>
                <c:pt idx="4048">
                  <c:v>-35.0</c:v>
                </c:pt>
                <c:pt idx="4049">
                  <c:v>-35.0</c:v>
                </c:pt>
                <c:pt idx="4050">
                  <c:v>-36.0</c:v>
                </c:pt>
                <c:pt idx="4051">
                  <c:v>-36.0</c:v>
                </c:pt>
                <c:pt idx="4052">
                  <c:v>-38.0</c:v>
                </c:pt>
                <c:pt idx="4053">
                  <c:v>-39.0</c:v>
                </c:pt>
                <c:pt idx="4054">
                  <c:v>-39.0</c:v>
                </c:pt>
                <c:pt idx="4055">
                  <c:v>-40.0</c:v>
                </c:pt>
                <c:pt idx="4056">
                  <c:v>-40.0</c:v>
                </c:pt>
                <c:pt idx="4057">
                  <c:v>-40.0</c:v>
                </c:pt>
                <c:pt idx="4058">
                  <c:v>-40.0</c:v>
                </c:pt>
                <c:pt idx="4059">
                  <c:v>-40.0</c:v>
                </c:pt>
                <c:pt idx="4060">
                  <c:v>-41.0</c:v>
                </c:pt>
                <c:pt idx="4061">
                  <c:v>-42.0</c:v>
                </c:pt>
                <c:pt idx="4062">
                  <c:v>-44.0</c:v>
                </c:pt>
                <c:pt idx="4063">
                  <c:v>-46.0</c:v>
                </c:pt>
                <c:pt idx="4064">
                  <c:v>-53.0</c:v>
                </c:pt>
                <c:pt idx="4065">
                  <c:v>-54.0</c:v>
                </c:pt>
                <c:pt idx="4066">
                  <c:v>-56.0</c:v>
                </c:pt>
                <c:pt idx="4067">
                  <c:v>-57.0</c:v>
                </c:pt>
                <c:pt idx="4068">
                  <c:v>-59.0</c:v>
                </c:pt>
                <c:pt idx="4069">
                  <c:v>-59.0</c:v>
                </c:pt>
                <c:pt idx="4070">
                  <c:v>-64.0</c:v>
                </c:pt>
                <c:pt idx="4071">
                  <c:v>-66.0</c:v>
                </c:pt>
                <c:pt idx="4072">
                  <c:v>-66.0</c:v>
                </c:pt>
                <c:pt idx="4073">
                  <c:v>-67.0</c:v>
                </c:pt>
                <c:pt idx="4074">
                  <c:v>-67.0</c:v>
                </c:pt>
                <c:pt idx="4075">
                  <c:v>-70.0</c:v>
                </c:pt>
                <c:pt idx="4076">
                  <c:v>-72.0</c:v>
                </c:pt>
                <c:pt idx="4077">
                  <c:v>-76.0</c:v>
                </c:pt>
                <c:pt idx="4078">
                  <c:v>-76.0</c:v>
                </c:pt>
                <c:pt idx="4079">
                  <c:v>-77.0</c:v>
                </c:pt>
                <c:pt idx="4080">
                  <c:v>-79.0</c:v>
                </c:pt>
                <c:pt idx="4081">
                  <c:v>-80.0</c:v>
                </c:pt>
                <c:pt idx="4082">
                  <c:v>-80.0</c:v>
                </c:pt>
                <c:pt idx="4083">
                  <c:v>-81.0</c:v>
                </c:pt>
                <c:pt idx="4084">
                  <c:v>-87.0</c:v>
                </c:pt>
                <c:pt idx="4085">
                  <c:v>-90.0</c:v>
                </c:pt>
                <c:pt idx="4086">
                  <c:v>-91.0</c:v>
                </c:pt>
                <c:pt idx="4087">
                  <c:v>-92.0</c:v>
                </c:pt>
                <c:pt idx="4088">
                  <c:v>-92.0</c:v>
                </c:pt>
                <c:pt idx="4089">
                  <c:v>-96.0</c:v>
                </c:pt>
                <c:pt idx="4090">
                  <c:v>-97.0</c:v>
                </c:pt>
                <c:pt idx="4091">
                  <c:v>-99.0</c:v>
                </c:pt>
                <c:pt idx="4092">
                  <c:v>-102.0</c:v>
                </c:pt>
                <c:pt idx="4093">
                  <c:v>-108.0</c:v>
                </c:pt>
                <c:pt idx="4094">
                  <c:v>-109.0</c:v>
                </c:pt>
                <c:pt idx="4095">
                  <c:v>-112.0</c:v>
                </c:pt>
                <c:pt idx="4096">
                  <c:v>-115.0</c:v>
                </c:pt>
                <c:pt idx="4097">
                  <c:v>-115.0</c:v>
                </c:pt>
                <c:pt idx="4098">
                  <c:v>-117.0</c:v>
                </c:pt>
                <c:pt idx="4099">
                  <c:v>-117.0</c:v>
                </c:pt>
                <c:pt idx="4100">
                  <c:v>-124.0</c:v>
                </c:pt>
                <c:pt idx="4101">
                  <c:v>-126.0</c:v>
                </c:pt>
                <c:pt idx="4102">
                  <c:v>-127.0</c:v>
                </c:pt>
                <c:pt idx="4103">
                  <c:v>-127.0</c:v>
                </c:pt>
                <c:pt idx="4104">
                  <c:v>-128.0</c:v>
                </c:pt>
                <c:pt idx="4105">
                  <c:v>-130.0</c:v>
                </c:pt>
                <c:pt idx="4106">
                  <c:v>-134.0</c:v>
                </c:pt>
                <c:pt idx="4107">
                  <c:v>-139.0</c:v>
                </c:pt>
                <c:pt idx="4108">
                  <c:v>-141.0</c:v>
                </c:pt>
                <c:pt idx="4109">
                  <c:v>-141.0</c:v>
                </c:pt>
                <c:pt idx="4110">
                  <c:v>-154.0</c:v>
                </c:pt>
                <c:pt idx="4111">
                  <c:v>-162.0</c:v>
                </c:pt>
                <c:pt idx="4112">
                  <c:v>-163.0</c:v>
                </c:pt>
                <c:pt idx="4113">
                  <c:v>-169.0</c:v>
                </c:pt>
                <c:pt idx="4114">
                  <c:v>-175.0</c:v>
                </c:pt>
                <c:pt idx="4115">
                  <c:v>-179.0</c:v>
                </c:pt>
                <c:pt idx="4116">
                  <c:v>-194.0</c:v>
                </c:pt>
                <c:pt idx="4117">
                  <c:v>-194.0</c:v>
                </c:pt>
                <c:pt idx="4118">
                  <c:v>-198.0</c:v>
                </c:pt>
                <c:pt idx="4119">
                  <c:v>-199.0</c:v>
                </c:pt>
                <c:pt idx="4120">
                  <c:v>-205.0</c:v>
                </c:pt>
                <c:pt idx="4121">
                  <c:v>-208.0</c:v>
                </c:pt>
                <c:pt idx="4122">
                  <c:v>-220.0</c:v>
                </c:pt>
                <c:pt idx="4123">
                  <c:v>-221.0</c:v>
                </c:pt>
                <c:pt idx="4124">
                  <c:v>-221.0</c:v>
                </c:pt>
                <c:pt idx="4125">
                  <c:v>-227.0</c:v>
                </c:pt>
                <c:pt idx="4126">
                  <c:v>-239.0</c:v>
                </c:pt>
                <c:pt idx="4127">
                  <c:v>-250.0</c:v>
                </c:pt>
                <c:pt idx="4128">
                  <c:v>-259.0</c:v>
                </c:pt>
                <c:pt idx="4129">
                  <c:v>-267.0</c:v>
                </c:pt>
                <c:pt idx="4130">
                  <c:v>-303.0</c:v>
                </c:pt>
                <c:pt idx="4131">
                  <c:v>-305.0</c:v>
                </c:pt>
                <c:pt idx="4132">
                  <c:v>-317.0</c:v>
                </c:pt>
                <c:pt idx="4133">
                  <c:v>-325.0</c:v>
                </c:pt>
              </c:numCache>
            </c:numRef>
          </c:xVal>
          <c:yVal>
            <c:numRef>
              <c:f>rdcpr1!$B$1:$B$4134</c:f>
              <c:numCache>
                <c:formatCode>General</c:formatCode>
                <c:ptCount val="4134"/>
                <c:pt idx="0">
                  <c:v>654.0</c:v>
                </c:pt>
                <c:pt idx="1">
                  <c:v>765.0</c:v>
                </c:pt>
                <c:pt idx="2">
                  <c:v>753.0</c:v>
                </c:pt>
                <c:pt idx="3">
                  <c:v>593.0</c:v>
                </c:pt>
                <c:pt idx="4">
                  <c:v>803.0</c:v>
                </c:pt>
                <c:pt idx="5">
                  <c:v>644.0</c:v>
                </c:pt>
                <c:pt idx="6">
                  <c:v>691.0</c:v>
                </c:pt>
                <c:pt idx="7">
                  <c:v>675.0</c:v>
                </c:pt>
                <c:pt idx="8">
                  <c:v>543.0</c:v>
                </c:pt>
                <c:pt idx="9">
                  <c:v>519.0</c:v>
                </c:pt>
                <c:pt idx="10">
                  <c:v>539.0</c:v>
                </c:pt>
                <c:pt idx="11">
                  <c:v>752.0</c:v>
                </c:pt>
                <c:pt idx="12">
                  <c:v>649.0</c:v>
                </c:pt>
                <c:pt idx="13">
                  <c:v>500.0</c:v>
                </c:pt>
                <c:pt idx="14">
                  <c:v>469.0</c:v>
                </c:pt>
                <c:pt idx="15">
                  <c:v>494.0</c:v>
                </c:pt>
                <c:pt idx="16">
                  <c:v>619.0</c:v>
                </c:pt>
                <c:pt idx="17">
                  <c:v>474.0</c:v>
                </c:pt>
                <c:pt idx="18">
                  <c:v>679.0</c:v>
                </c:pt>
                <c:pt idx="19">
                  <c:v>620.0</c:v>
                </c:pt>
                <c:pt idx="20">
                  <c:v>717.0</c:v>
                </c:pt>
                <c:pt idx="21">
                  <c:v>487.0</c:v>
                </c:pt>
                <c:pt idx="22">
                  <c:v>545.0</c:v>
                </c:pt>
                <c:pt idx="23">
                  <c:v>601.0</c:v>
                </c:pt>
                <c:pt idx="24">
                  <c:v>626.0</c:v>
                </c:pt>
                <c:pt idx="25">
                  <c:v>597.0</c:v>
                </c:pt>
                <c:pt idx="26">
                  <c:v>680.0</c:v>
                </c:pt>
                <c:pt idx="27">
                  <c:v>580.0</c:v>
                </c:pt>
                <c:pt idx="28">
                  <c:v>598.0</c:v>
                </c:pt>
                <c:pt idx="29">
                  <c:v>542.0</c:v>
                </c:pt>
                <c:pt idx="30">
                  <c:v>612.0</c:v>
                </c:pt>
                <c:pt idx="31">
                  <c:v>394.0</c:v>
                </c:pt>
                <c:pt idx="32">
                  <c:v>616.0</c:v>
                </c:pt>
                <c:pt idx="33">
                  <c:v>630.0</c:v>
                </c:pt>
                <c:pt idx="34">
                  <c:v>280.0</c:v>
                </c:pt>
                <c:pt idx="35">
                  <c:v>529.0</c:v>
                </c:pt>
                <c:pt idx="36">
                  <c:v>422.0</c:v>
                </c:pt>
                <c:pt idx="37">
                  <c:v>590.0</c:v>
                </c:pt>
                <c:pt idx="38">
                  <c:v>549.0</c:v>
                </c:pt>
                <c:pt idx="39">
                  <c:v>549.0</c:v>
                </c:pt>
                <c:pt idx="40">
                  <c:v>678.0</c:v>
                </c:pt>
                <c:pt idx="41">
                  <c:v>627.0</c:v>
                </c:pt>
                <c:pt idx="42">
                  <c:v>582.0</c:v>
                </c:pt>
                <c:pt idx="43">
                  <c:v>633.0</c:v>
                </c:pt>
                <c:pt idx="44">
                  <c:v>423.0</c:v>
                </c:pt>
                <c:pt idx="45">
                  <c:v>422.0</c:v>
                </c:pt>
                <c:pt idx="46">
                  <c:v>610.0</c:v>
                </c:pt>
                <c:pt idx="47">
                  <c:v>527.0</c:v>
                </c:pt>
                <c:pt idx="48">
                  <c:v>577.0</c:v>
                </c:pt>
                <c:pt idx="49">
                  <c:v>611.0</c:v>
                </c:pt>
                <c:pt idx="50">
                  <c:v>479.0</c:v>
                </c:pt>
                <c:pt idx="51">
                  <c:v>452.0</c:v>
                </c:pt>
                <c:pt idx="52">
                  <c:v>651.0</c:v>
                </c:pt>
                <c:pt idx="53">
                  <c:v>462.0</c:v>
                </c:pt>
                <c:pt idx="54">
                  <c:v>580.0</c:v>
                </c:pt>
                <c:pt idx="55">
                  <c:v>624.0</c:v>
                </c:pt>
                <c:pt idx="56">
                  <c:v>506.0</c:v>
                </c:pt>
                <c:pt idx="57">
                  <c:v>518.0</c:v>
                </c:pt>
                <c:pt idx="58">
                  <c:v>537.0</c:v>
                </c:pt>
                <c:pt idx="59">
                  <c:v>426.0</c:v>
                </c:pt>
                <c:pt idx="60">
                  <c:v>617.0</c:v>
                </c:pt>
                <c:pt idx="61">
                  <c:v>478.0</c:v>
                </c:pt>
                <c:pt idx="62">
                  <c:v>643.0</c:v>
                </c:pt>
                <c:pt idx="63">
                  <c:v>531.0</c:v>
                </c:pt>
                <c:pt idx="64">
                  <c:v>308.0</c:v>
                </c:pt>
                <c:pt idx="65">
                  <c:v>580.0</c:v>
                </c:pt>
                <c:pt idx="66">
                  <c:v>558.0</c:v>
                </c:pt>
                <c:pt idx="67">
                  <c:v>474.0</c:v>
                </c:pt>
                <c:pt idx="68">
                  <c:v>552.0</c:v>
                </c:pt>
                <c:pt idx="69">
                  <c:v>479.0</c:v>
                </c:pt>
                <c:pt idx="70">
                  <c:v>544.0</c:v>
                </c:pt>
                <c:pt idx="71">
                  <c:v>457.0</c:v>
                </c:pt>
                <c:pt idx="72">
                  <c:v>454.0</c:v>
                </c:pt>
                <c:pt idx="73">
                  <c:v>417.0</c:v>
                </c:pt>
                <c:pt idx="74">
                  <c:v>546.0</c:v>
                </c:pt>
                <c:pt idx="75">
                  <c:v>642.0</c:v>
                </c:pt>
                <c:pt idx="76">
                  <c:v>522.0</c:v>
                </c:pt>
                <c:pt idx="77">
                  <c:v>465.0</c:v>
                </c:pt>
                <c:pt idx="78">
                  <c:v>559.0</c:v>
                </c:pt>
                <c:pt idx="79">
                  <c:v>678.0</c:v>
                </c:pt>
                <c:pt idx="80">
                  <c:v>581.0</c:v>
                </c:pt>
                <c:pt idx="81">
                  <c:v>631.0</c:v>
                </c:pt>
                <c:pt idx="82">
                  <c:v>556.0</c:v>
                </c:pt>
                <c:pt idx="83">
                  <c:v>568.0</c:v>
                </c:pt>
                <c:pt idx="84">
                  <c:v>556.0</c:v>
                </c:pt>
                <c:pt idx="85">
                  <c:v>529.0</c:v>
                </c:pt>
                <c:pt idx="86">
                  <c:v>450.0</c:v>
                </c:pt>
                <c:pt idx="87">
                  <c:v>352.0</c:v>
                </c:pt>
                <c:pt idx="88">
                  <c:v>320.0</c:v>
                </c:pt>
                <c:pt idx="89">
                  <c:v>457.0</c:v>
                </c:pt>
                <c:pt idx="90">
                  <c:v>467.0</c:v>
                </c:pt>
                <c:pt idx="91">
                  <c:v>441.0</c:v>
                </c:pt>
                <c:pt idx="92">
                  <c:v>522.0</c:v>
                </c:pt>
                <c:pt idx="93">
                  <c:v>564.0</c:v>
                </c:pt>
                <c:pt idx="94">
                  <c:v>596.0</c:v>
                </c:pt>
                <c:pt idx="95">
                  <c:v>356.0</c:v>
                </c:pt>
                <c:pt idx="96">
                  <c:v>339.0</c:v>
                </c:pt>
                <c:pt idx="97">
                  <c:v>501.0</c:v>
                </c:pt>
                <c:pt idx="98">
                  <c:v>518.0</c:v>
                </c:pt>
                <c:pt idx="99">
                  <c:v>415.0</c:v>
                </c:pt>
                <c:pt idx="100">
                  <c:v>444.0</c:v>
                </c:pt>
                <c:pt idx="101">
                  <c:v>574.0</c:v>
                </c:pt>
                <c:pt idx="102">
                  <c:v>321.0</c:v>
                </c:pt>
                <c:pt idx="103">
                  <c:v>631.0</c:v>
                </c:pt>
                <c:pt idx="104">
                  <c:v>557.0</c:v>
                </c:pt>
                <c:pt idx="105">
                  <c:v>500.0</c:v>
                </c:pt>
                <c:pt idx="106">
                  <c:v>452.0</c:v>
                </c:pt>
                <c:pt idx="107">
                  <c:v>517.0</c:v>
                </c:pt>
                <c:pt idx="108">
                  <c:v>378.0</c:v>
                </c:pt>
                <c:pt idx="109">
                  <c:v>559.0</c:v>
                </c:pt>
                <c:pt idx="110">
                  <c:v>612.0</c:v>
                </c:pt>
                <c:pt idx="111">
                  <c:v>485.0</c:v>
                </c:pt>
                <c:pt idx="112">
                  <c:v>402.0</c:v>
                </c:pt>
                <c:pt idx="113">
                  <c:v>368.0</c:v>
                </c:pt>
                <c:pt idx="114">
                  <c:v>318.0</c:v>
                </c:pt>
                <c:pt idx="115">
                  <c:v>427.0</c:v>
                </c:pt>
                <c:pt idx="116">
                  <c:v>541.0</c:v>
                </c:pt>
                <c:pt idx="117">
                  <c:v>581.0</c:v>
                </c:pt>
                <c:pt idx="118">
                  <c:v>520.0</c:v>
                </c:pt>
                <c:pt idx="119">
                  <c:v>495.0</c:v>
                </c:pt>
                <c:pt idx="120">
                  <c:v>528.0</c:v>
                </c:pt>
                <c:pt idx="121">
                  <c:v>533.0</c:v>
                </c:pt>
                <c:pt idx="122">
                  <c:v>332.0</c:v>
                </c:pt>
                <c:pt idx="123">
                  <c:v>613.0</c:v>
                </c:pt>
                <c:pt idx="124">
                  <c:v>481.0</c:v>
                </c:pt>
                <c:pt idx="125">
                  <c:v>548.0</c:v>
                </c:pt>
                <c:pt idx="126">
                  <c:v>432.0</c:v>
                </c:pt>
                <c:pt idx="127">
                  <c:v>639.0</c:v>
                </c:pt>
                <c:pt idx="128">
                  <c:v>523.0</c:v>
                </c:pt>
                <c:pt idx="129">
                  <c:v>452.0</c:v>
                </c:pt>
                <c:pt idx="130">
                  <c:v>437.0</c:v>
                </c:pt>
                <c:pt idx="131">
                  <c:v>543.0</c:v>
                </c:pt>
                <c:pt idx="132">
                  <c:v>447.0</c:v>
                </c:pt>
                <c:pt idx="133">
                  <c:v>439.0</c:v>
                </c:pt>
                <c:pt idx="134">
                  <c:v>435.0</c:v>
                </c:pt>
                <c:pt idx="135">
                  <c:v>560.0</c:v>
                </c:pt>
                <c:pt idx="136">
                  <c:v>442.0</c:v>
                </c:pt>
                <c:pt idx="137">
                  <c:v>455.0</c:v>
                </c:pt>
                <c:pt idx="138">
                  <c:v>477.0</c:v>
                </c:pt>
                <c:pt idx="139">
                  <c:v>419.0</c:v>
                </c:pt>
                <c:pt idx="140">
                  <c:v>443.0</c:v>
                </c:pt>
                <c:pt idx="141">
                  <c:v>538.0</c:v>
                </c:pt>
                <c:pt idx="142">
                  <c:v>491.0</c:v>
                </c:pt>
                <c:pt idx="143">
                  <c:v>405.0</c:v>
                </c:pt>
                <c:pt idx="144">
                  <c:v>470.0</c:v>
                </c:pt>
                <c:pt idx="145">
                  <c:v>445.0</c:v>
                </c:pt>
                <c:pt idx="146">
                  <c:v>602.0</c:v>
                </c:pt>
                <c:pt idx="147">
                  <c:v>385.0</c:v>
                </c:pt>
                <c:pt idx="148">
                  <c:v>507.0</c:v>
                </c:pt>
                <c:pt idx="149">
                  <c:v>472.0</c:v>
                </c:pt>
                <c:pt idx="150">
                  <c:v>593.0</c:v>
                </c:pt>
                <c:pt idx="151">
                  <c:v>299.0</c:v>
                </c:pt>
                <c:pt idx="152">
                  <c:v>575.0</c:v>
                </c:pt>
                <c:pt idx="153">
                  <c:v>224.0</c:v>
                </c:pt>
                <c:pt idx="154">
                  <c:v>381.0</c:v>
                </c:pt>
                <c:pt idx="155">
                  <c:v>434.0</c:v>
                </c:pt>
                <c:pt idx="156">
                  <c:v>487.0</c:v>
                </c:pt>
                <c:pt idx="157">
                  <c:v>407.0</c:v>
                </c:pt>
                <c:pt idx="158">
                  <c:v>550.0</c:v>
                </c:pt>
                <c:pt idx="159">
                  <c:v>519.0</c:v>
                </c:pt>
                <c:pt idx="160">
                  <c:v>397.0</c:v>
                </c:pt>
                <c:pt idx="161">
                  <c:v>617.0</c:v>
                </c:pt>
                <c:pt idx="162">
                  <c:v>302.0</c:v>
                </c:pt>
                <c:pt idx="163">
                  <c:v>338.0</c:v>
                </c:pt>
                <c:pt idx="164">
                  <c:v>375.0</c:v>
                </c:pt>
                <c:pt idx="165">
                  <c:v>412.0</c:v>
                </c:pt>
                <c:pt idx="166">
                  <c:v>614.0</c:v>
                </c:pt>
                <c:pt idx="167">
                  <c:v>377.0</c:v>
                </c:pt>
                <c:pt idx="168">
                  <c:v>481.0</c:v>
                </c:pt>
                <c:pt idx="169">
                  <c:v>433.0</c:v>
                </c:pt>
                <c:pt idx="170">
                  <c:v>593.0</c:v>
                </c:pt>
                <c:pt idx="171">
                  <c:v>413.0</c:v>
                </c:pt>
                <c:pt idx="172">
                  <c:v>456.0</c:v>
                </c:pt>
                <c:pt idx="173">
                  <c:v>570.0</c:v>
                </c:pt>
                <c:pt idx="174">
                  <c:v>587.0</c:v>
                </c:pt>
                <c:pt idx="175">
                  <c:v>643.0</c:v>
                </c:pt>
                <c:pt idx="176">
                  <c:v>565.0</c:v>
                </c:pt>
                <c:pt idx="177">
                  <c:v>636.0</c:v>
                </c:pt>
                <c:pt idx="178">
                  <c:v>473.0</c:v>
                </c:pt>
                <c:pt idx="179">
                  <c:v>542.0</c:v>
                </c:pt>
                <c:pt idx="180">
                  <c:v>638.0</c:v>
                </c:pt>
                <c:pt idx="181">
                  <c:v>492.0</c:v>
                </c:pt>
                <c:pt idx="182">
                  <c:v>470.0</c:v>
                </c:pt>
                <c:pt idx="183">
                  <c:v>365.0</c:v>
                </c:pt>
                <c:pt idx="184">
                  <c:v>388.0</c:v>
                </c:pt>
                <c:pt idx="185">
                  <c:v>594.0</c:v>
                </c:pt>
                <c:pt idx="186">
                  <c:v>373.0</c:v>
                </c:pt>
                <c:pt idx="187">
                  <c:v>351.0</c:v>
                </c:pt>
                <c:pt idx="188">
                  <c:v>519.0</c:v>
                </c:pt>
                <c:pt idx="189">
                  <c:v>443.0</c:v>
                </c:pt>
                <c:pt idx="190">
                  <c:v>521.0</c:v>
                </c:pt>
                <c:pt idx="191">
                  <c:v>467.0</c:v>
                </c:pt>
                <c:pt idx="192">
                  <c:v>547.0</c:v>
                </c:pt>
                <c:pt idx="193">
                  <c:v>334.0</c:v>
                </c:pt>
                <c:pt idx="194">
                  <c:v>461.0</c:v>
                </c:pt>
                <c:pt idx="195">
                  <c:v>500.0</c:v>
                </c:pt>
                <c:pt idx="196">
                  <c:v>184.0</c:v>
                </c:pt>
                <c:pt idx="197">
                  <c:v>299.0</c:v>
                </c:pt>
                <c:pt idx="198">
                  <c:v>524.0</c:v>
                </c:pt>
                <c:pt idx="199">
                  <c:v>415.0</c:v>
                </c:pt>
                <c:pt idx="200">
                  <c:v>418.0</c:v>
                </c:pt>
                <c:pt idx="201">
                  <c:v>416.0</c:v>
                </c:pt>
                <c:pt idx="202">
                  <c:v>586.0</c:v>
                </c:pt>
                <c:pt idx="203">
                  <c:v>480.0</c:v>
                </c:pt>
                <c:pt idx="204">
                  <c:v>711.0</c:v>
                </c:pt>
                <c:pt idx="205">
                  <c:v>526.0</c:v>
                </c:pt>
                <c:pt idx="206">
                  <c:v>562.0</c:v>
                </c:pt>
                <c:pt idx="207">
                  <c:v>560.0</c:v>
                </c:pt>
                <c:pt idx="208">
                  <c:v>556.0</c:v>
                </c:pt>
                <c:pt idx="209">
                  <c:v>375.0</c:v>
                </c:pt>
                <c:pt idx="210">
                  <c:v>537.0</c:v>
                </c:pt>
                <c:pt idx="211">
                  <c:v>372.0</c:v>
                </c:pt>
                <c:pt idx="212">
                  <c:v>580.0</c:v>
                </c:pt>
                <c:pt idx="213">
                  <c:v>350.0</c:v>
                </c:pt>
                <c:pt idx="214">
                  <c:v>436.0</c:v>
                </c:pt>
                <c:pt idx="215">
                  <c:v>409.0</c:v>
                </c:pt>
                <c:pt idx="216">
                  <c:v>392.0</c:v>
                </c:pt>
                <c:pt idx="217">
                  <c:v>376.0</c:v>
                </c:pt>
                <c:pt idx="218">
                  <c:v>656.0</c:v>
                </c:pt>
                <c:pt idx="219">
                  <c:v>487.0</c:v>
                </c:pt>
                <c:pt idx="220">
                  <c:v>202.0</c:v>
                </c:pt>
                <c:pt idx="221">
                  <c:v>535.0</c:v>
                </c:pt>
                <c:pt idx="222">
                  <c:v>503.0</c:v>
                </c:pt>
                <c:pt idx="223">
                  <c:v>447.0</c:v>
                </c:pt>
                <c:pt idx="224">
                  <c:v>288.0</c:v>
                </c:pt>
                <c:pt idx="225">
                  <c:v>449.0</c:v>
                </c:pt>
                <c:pt idx="226">
                  <c:v>458.0</c:v>
                </c:pt>
                <c:pt idx="227">
                  <c:v>353.0</c:v>
                </c:pt>
                <c:pt idx="228">
                  <c:v>458.0</c:v>
                </c:pt>
                <c:pt idx="229">
                  <c:v>373.0</c:v>
                </c:pt>
                <c:pt idx="230">
                  <c:v>418.0</c:v>
                </c:pt>
                <c:pt idx="231">
                  <c:v>545.0</c:v>
                </c:pt>
                <c:pt idx="232">
                  <c:v>279.0</c:v>
                </c:pt>
                <c:pt idx="233">
                  <c:v>554.0</c:v>
                </c:pt>
                <c:pt idx="234">
                  <c:v>452.0</c:v>
                </c:pt>
                <c:pt idx="235">
                  <c:v>504.0</c:v>
                </c:pt>
                <c:pt idx="236">
                  <c:v>518.0</c:v>
                </c:pt>
                <c:pt idx="237">
                  <c:v>478.0</c:v>
                </c:pt>
                <c:pt idx="238">
                  <c:v>513.0</c:v>
                </c:pt>
                <c:pt idx="239">
                  <c:v>478.0</c:v>
                </c:pt>
                <c:pt idx="240">
                  <c:v>514.0</c:v>
                </c:pt>
                <c:pt idx="241">
                  <c:v>575.0</c:v>
                </c:pt>
                <c:pt idx="242">
                  <c:v>298.0</c:v>
                </c:pt>
                <c:pt idx="243">
                  <c:v>490.0</c:v>
                </c:pt>
                <c:pt idx="244">
                  <c:v>421.0</c:v>
                </c:pt>
                <c:pt idx="245">
                  <c:v>489.0</c:v>
                </c:pt>
                <c:pt idx="246">
                  <c:v>381.0</c:v>
                </c:pt>
                <c:pt idx="247">
                  <c:v>494.0</c:v>
                </c:pt>
                <c:pt idx="248">
                  <c:v>560.0</c:v>
                </c:pt>
                <c:pt idx="249">
                  <c:v>468.0</c:v>
                </c:pt>
                <c:pt idx="250">
                  <c:v>440.0</c:v>
                </c:pt>
                <c:pt idx="251">
                  <c:v>562.0</c:v>
                </c:pt>
                <c:pt idx="252">
                  <c:v>650.0</c:v>
                </c:pt>
                <c:pt idx="253">
                  <c:v>333.0</c:v>
                </c:pt>
                <c:pt idx="254">
                  <c:v>373.0</c:v>
                </c:pt>
                <c:pt idx="255">
                  <c:v>532.0</c:v>
                </c:pt>
                <c:pt idx="256">
                  <c:v>353.0</c:v>
                </c:pt>
                <c:pt idx="257">
                  <c:v>437.0</c:v>
                </c:pt>
                <c:pt idx="258">
                  <c:v>586.0</c:v>
                </c:pt>
                <c:pt idx="259">
                  <c:v>500.0</c:v>
                </c:pt>
                <c:pt idx="260">
                  <c:v>592.0</c:v>
                </c:pt>
                <c:pt idx="261">
                  <c:v>500.0</c:v>
                </c:pt>
                <c:pt idx="262">
                  <c:v>311.0</c:v>
                </c:pt>
                <c:pt idx="263">
                  <c:v>584.0</c:v>
                </c:pt>
                <c:pt idx="264">
                  <c:v>532.0</c:v>
                </c:pt>
                <c:pt idx="265">
                  <c:v>453.0</c:v>
                </c:pt>
                <c:pt idx="266">
                  <c:v>547.0</c:v>
                </c:pt>
                <c:pt idx="267">
                  <c:v>546.0</c:v>
                </c:pt>
                <c:pt idx="268">
                  <c:v>521.0</c:v>
                </c:pt>
                <c:pt idx="269">
                  <c:v>569.0</c:v>
                </c:pt>
                <c:pt idx="270">
                  <c:v>422.0</c:v>
                </c:pt>
                <c:pt idx="271">
                  <c:v>470.0</c:v>
                </c:pt>
                <c:pt idx="272">
                  <c:v>288.0</c:v>
                </c:pt>
                <c:pt idx="273">
                  <c:v>435.0</c:v>
                </c:pt>
                <c:pt idx="274">
                  <c:v>427.0</c:v>
                </c:pt>
                <c:pt idx="275">
                  <c:v>579.0</c:v>
                </c:pt>
                <c:pt idx="276">
                  <c:v>568.0</c:v>
                </c:pt>
                <c:pt idx="277">
                  <c:v>448.0</c:v>
                </c:pt>
                <c:pt idx="278">
                  <c:v>610.0</c:v>
                </c:pt>
                <c:pt idx="279">
                  <c:v>475.0</c:v>
                </c:pt>
                <c:pt idx="280">
                  <c:v>495.0</c:v>
                </c:pt>
                <c:pt idx="281">
                  <c:v>482.0</c:v>
                </c:pt>
                <c:pt idx="282">
                  <c:v>500.0</c:v>
                </c:pt>
                <c:pt idx="283">
                  <c:v>444.0</c:v>
                </c:pt>
                <c:pt idx="284">
                  <c:v>650.0</c:v>
                </c:pt>
                <c:pt idx="285">
                  <c:v>347.0</c:v>
                </c:pt>
                <c:pt idx="286">
                  <c:v>529.0</c:v>
                </c:pt>
                <c:pt idx="287">
                  <c:v>375.0</c:v>
                </c:pt>
                <c:pt idx="288">
                  <c:v>391.0</c:v>
                </c:pt>
                <c:pt idx="289">
                  <c:v>553.0</c:v>
                </c:pt>
                <c:pt idx="290">
                  <c:v>568.0</c:v>
                </c:pt>
                <c:pt idx="291">
                  <c:v>563.0</c:v>
                </c:pt>
                <c:pt idx="292">
                  <c:v>316.0</c:v>
                </c:pt>
                <c:pt idx="293">
                  <c:v>391.0</c:v>
                </c:pt>
                <c:pt idx="294">
                  <c:v>420.0</c:v>
                </c:pt>
                <c:pt idx="295">
                  <c:v>639.0</c:v>
                </c:pt>
                <c:pt idx="296">
                  <c:v>493.0</c:v>
                </c:pt>
                <c:pt idx="297">
                  <c:v>562.0</c:v>
                </c:pt>
                <c:pt idx="298">
                  <c:v>402.0</c:v>
                </c:pt>
                <c:pt idx="299">
                  <c:v>590.0</c:v>
                </c:pt>
                <c:pt idx="300">
                  <c:v>531.0</c:v>
                </c:pt>
                <c:pt idx="301">
                  <c:v>525.0</c:v>
                </c:pt>
                <c:pt idx="302">
                  <c:v>506.0</c:v>
                </c:pt>
                <c:pt idx="303">
                  <c:v>569.0</c:v>
                </c:pt>
                <c:pt idx="304">
                  <c:v>477.0</c:v>
                </c:pt>
                <c:pt idx="305">
                  <c:v>510.0</c:v>
                </c:pt>
                <c:pt idx="306">
                  <c:v>367.0</c:v>
                </c:pt>
                <c:pt idx="307">
                  <c:v>501.0</c:v>
                </c:pt>
                <c:pt idx="308">
                  <c:v>467.0</c:v>
                </c:pt>
                <c:pt idx="309">
                  <c:v>383.0</c:v>
                </c:pt>
                <c:pt idx="310">
                  <c:v>464.0</c:v>
                </c:pt>
                <c:pt idx="311">
                  <c:v>490.0</c:v>
                </c:pt>
                <c:pt idx="312">
                  <c:v>466.0</c:v>
                </c:pt>
                <c:pt idx="313">
                  <c:v>414.0</c:v>
                </c:pt>
                <c:pt idx="314">
                  <c:v>437.0</c:v>
                </c:pt>
                <c:pt idx="315">
                  <c:v>592.0</c:v>
                </c:pt>
                <c:pt idx="316">
                  <c:v>438.0</c:v>
                </c:pt>
                <c:pt idx="317">
                  <c:v>541.0</c:v>
                </c:pt>
                <c:pt idx="318">
                  <c:v>466.0</c:v>
                </c:pt>
                <c:pt idx="319">
                  <c:v>446.0</c:v>
                </c:pt>
                <c:pt idx="320">
                  <c:v>404.0</c:v>
                </c:pt>
                <c:pt idx="321">
                  <c:v>261.0</c:v>
                </c:pt>
                <c:pt idx="322">
                  <c:v>446.0</c:v>
                </c:pt>
                <c:pt idx="323">
                  <c:v>478.0</c:v>
                </c:pt>
                <c:pt idx="324">
                  <c:v>440.0</c:v>
                </c:pt>
                <c:pt idx="325">
                  <c:v>543.0</c:v>
                </c:pt>
                <c:pt idx="326">
                  <c:v>305.0</c:v>
                </c:pt>
                <c:pt idx="327">
                  <c:v>378.0</c:v>
                </c:pt>
                <c:pt idx="328">
                  <c:v>550.0</c:v>
                </c:pt>
                <c:pt idx="329">
                  <c:v>531.0</c:v>
                </c:pt>
                <c:pt idx="330">
                  <c:v>501.0</c:v>
                </c:pt>
                <c:pt idx="331">
                  <c:v>448.0</c:v>
                </c:pt>
                <c:pt idx="332">
                  <c:v>485.0</c:v>
                </c:pt>
                <c:pt idx="333">
                  <c:v>522.0</c:v>
                </c:pt>
                <c:pt idx="334">
                  <c:v>358.0</c:v>
                </c:pt>
                <c:pt idx="335">
                  <c:v>575.0</c:v>
                </c:pt>
                <c:pt idx="336">
                  <c:v>428.0</c:v>
                </c:pt>
                <c:pt idx="337">
                  <c:v>501.0</c:v>
                </c:pt>
                <c:pt idx="338">
                  <c:v>485.0</c:v>
                </c:pt>
                <c:pt idx="339">
                  <c:v>426.0</c:v>
                </c:pt>
                <c:pt idx="340">
                  <c:v>579.0</c:v>
                </c:pt>
                <c:pt idx="341">
                  <c:v>515.0</c:v>
                </c:pt>
                <c:pt idx="342">
                  <c:v>344.0</c:v>
                </c:pt>
                <c:pt idx="343">
                  <c:v>459.0</c:v>
                </c:pt>
                <c:pt idx="344">
                  <c:v>202.0</c:v>
                </c:pt>
                <c:pt idx="345">
                  <c:v>404.0</c:v>
                </c:pt>
                <c:pt idx="346">
                  <c:v>556.0</c:v>
                </c:pt>
                <c:pt idx="347">
                  <c:v>423.0</c:v>
                </c:pt>
                <c:pt idx="348">
                  <c:v>489.0</c:v>
                </c:pt>
                <c:pt idx="349">
                  <c:v>514.0</c:v>
                </c:pt>
                <c:pt idx="350">
                  <c:v>433.0</c:v>
                </c:pt>
                <c:pt idx="351">
                  <c:v>246.0</c:v>
                </c:pt>
                <c:pt idx="352">
                  <c:v>343.0</c:v>
                </c:pt>
                <c:pt idx="353">
                  <c:v>521.0</c:v>
                </c:pt>
                <c:pt idx="354">
                  <c:v>480.0</c:v>
                </c:pt>
                <c:pt idx="355">
                  <c:v>346.0</c:v>
                </c:pt>
                <c:pt idx="356">
                  <c:v>438.0</c:v>
                </c:pt>
                <c:pt idx="357">
                  <c:v>398.0</c:v>
                </c:pt>
                <c:pt idx="358">
                  <c:v>586.0</c:v>
                </c:pt>
                <c:pt idx="359">
                  <c:v>548.0</c:v>
                </c:pt>
                <c:pt idx="360">
                  <c:v>495.0</c:v>
                </c:pt>
                <c:pt idx="361">
                  <c:v>477.0</c:v>
                </c:pt>
                <c:pt idx="362">
                  <c:v>500.0</c:v>
                </c:pt>
                <c:pt idx="363">
                  <c:v>334.0</c:v>
                </c:pt>
                <c:pt idx="364">
                  <c:v>467.0</c:v>
                </c:pt>
                <c:pt idx="365">
                  <c:v>558.0</c:v>
                </c:pt>
                <c:pt idx="366">
                  <c:v>378.0</c:v>
                </c:pt>
                <c:pt idx="367">
                  <c:v>568.0</c:v>
                </c:pt>
                <c:pt idx="368">
                  <c:v>505.0</c:v>
                </c:pt>
                <c:pt idx="369">
                  <c:v>433.0</c:v>
                </c:pt>
                <c:pt idx="370">
                  <c:v>442.0</c:v>
                </c:pt>
                <c:pt idx="371">
                  <c:v>540.0</c:v>
                </c:pt>
                <c:pt idx="372">
                  <c:v>607.0</c:v>
                </c:pt>
                <c:pt idx="373">
                  <c:v>450.0</c:v>
                </c:pt>
                <c:pt idx="374">
                  <c:v>479.0</c:v>
                </c:pt>
                <c:pt idx="375">
                  <c:v>356.0</c:v>
                </c:pt>
                <c:pt idx="376">
                  <c:v>393.0</c:v>
                </c:pt>
                <c:pt idx="377">
                  <c:v>464.0</c:v>
                </c:pt>
                <c:pt idx="378">
                  <c:v>552.0</c:v>
                </c:pt>
                <c:pt idx="379">
                  <c:v>529.0</c:v>
                </c:pt>
                <c:pt idx="380">
                  <c:v>415.0</c:v>
                </c:pt>
                <c:pt idx="381">
                  <c:v>570.0</c:v>
                </c:pt>
                <c:pt idx="382">
                  <c:v>483.0</c:v>
                </c:pt>
                <c:pt idx="383">
                  <c:v>505.0</c:v>
                </c:pt>
                <c:pt idx="384">
                  <c:v>457.0</c:v>
                </c:pt>
                <c:pt idx="385">
                  <c:v>483.0</c:v>
                </c:pt>
                <c:pt idx="386">
                  <c:v>502.0</c:v>
                </c:pt>
                <c:pt idx="387">
                  <c:v>568.0</c:v>
                </c:pt>
                <c:pt idx="388">
                  <c:v>395.0</c:v>
                </c:pt>
                <c:pt idx="389">
                  <c:v>476.0</c:v>
                </c:pt>
                <c:pt idx="390">
                  <c:v>532.0</c:v>
                </c:pt>
                <c:pt idx="391">
                  <c:v>446.0</c:v>
                </c:pt>
                <c:pt idx="392">
                  <c:v>569.0</c:v>
                </c:pt>
                <c:pt idx="393">
                  <c:v>376.0</c:v>
                </c:pt>
                <c:pt idx="394">
                  <c:v>421.0</c:v>
                </c:pt>
                <c:pt idx="395">
                  <c:v>471.0</c:v>
                </c:pt>
                <c:pt idx="396">
                  <c:v>454.0</c:v>
                </c:pt>
                <c:pt idx="397">
                  <c:v>437.0</c:v>
                </c:pt>
                <c:pt idx="398">
                  <c:v>643.0</c:v>
                </c:pt>
                <c:pt idx="399">
                  <c:v>560.0</c:v>
                </c:pt>
                <c:pt idx="400">
                  <c:v>514.0</c:v>
                </c:pt>
                <c:pt idx="401">
                  <c:v>418.0</c:v>
                </c:pt>
                <c:pt idx="402">
                  <c:v>243.0</c:v>
                </c:pt>
                <c:pt idx="403">
                  <c:v>502.0</c:v>
                </c:pt>
                <c:pt idx="404">
                  <c:v>390.0</c:v>
                </c:pt>
                <c:pt idx="405">
                  <c:v>495.0</c:v>
                </c:pt>
                <c:pt idx="406">
                  <c:v>462.0</c:v>
                </c:pt>
                <c:pt idx="407">
                  <c:v>339.0</c:v>
                </c:pt>
                <c:pt idx="408">
                  <c:v>310.0</c:v>
                </c:pt>
                <c:pt idx="409">
                  <c:v>433.0</c:v>
                </c:pt>
                <c:pt idx="410">
                  <c:v>366.0</c:v>
                </c:pt>
                <c:pt idx="411">
                  <c:v>538.0</c:v>
                </c:pt>
                <c:pt idx="412">
                  <c:v>501.0</c:v>
                </c:pt>
                <c:pt idx="413">
                  <c:v>378.0</c:v>
                </c:pt>
                <c:pt idx="414">
                  <c:v>561.0</c:v>
                </c:pt>
                <c:pt idx="415">
                  <c:v>531.0</c:v>
                </c:pt>
                <c:pt idx="416">
                  <c:v>467.0</c:v>
                </c:pt>
                <c:pt idx="417">
                  <c:v>433.0</c:v>
                </c:pt>
                <c:pt idx="418">
                  <c:v>521.0</c:v>
                </c:pt>
                <c:pt idx="419">
                  <c:v>642.0</c:v>
                </c:pt>
                <c:pt idx="420">
                  <c:v>543.0</c:v>
                </c:pt>
                <c:pt idx="421">
                  <c:v>525.0</c:v>
                </c:pt>
                <c:pt idx="422">
                  <c:v>407.0</c:v>
                </c:pt>
                <c:pt idx="423">
                  <c:v>359.0</c:v>
                </c:pt>
                <c:pt idx="424">
                  <c:v>387.0</c:v>
                </c:pt>
                <c:pt idx="425">
                  <c:v>458.0</c:v>
                </c:pt>
                <c:pt idx="426">
                  <c:v>371.0</c:v>
                </c:pt>
                <c:pt idx="427">
                  <c:v>458.0</c:v>
                </c:pt>
                <c:pt idx="428">
                  <c:v>457.0</c:v>
                </c:pt>
                <c:pt idx="429">
                  <c:v>530.0</c:v>
                </c:pt>
                <c:pt idx="430">
                  <c:v>398.0</c:v>
                </c:pt>
                <c:pt idx="431">
                  <c:v>453.0</c:v>
                </c:pt>
                <c:pt idx="432">
                  <c:v>421.0</c:v>
                </c:pt>
                <c:pt idx="433">
                  <c:v>447.0</c:v>
                </c:pt>
                <c:pt idx="434">
                  <c:v>279.0</c:v>
                </c:pt>
                <c:pt idx="435">
                  <c:v>405.0</c:v>
                </c:pt>
                <c:pt idx="436">
                  <c:v>369.0</c:v>
                </c:pt>
                <c:pt idx="437">
                  <c:v>376.0</c:v>
                </c:pt>
                <c:pt idx="438">
                  <c:v>531.0</c:v>
                </c:pt>
                <c:pt idx="439">
                  <c:v>356.0</c:v>
                </c:pt>
                <c:pt idx="440">
                  <c:v>413.0</c:v>
                </c:pt>
                <c:pt idx="441">
                  <c:v>419.0</c:v>
                </c:pt>
                <c:pt idx="442">
                  <c:v>431.0</c:v>
                </c:pt>
                <c:pt idx="443">
                  <c:v>320.0</c:v>
                </c:pt>
                <c:pt idx="444">
                  <c:v>658.0</c:v>
                </c:pt>
                <c:pt idx="445">
                  <c:v>498.0</c:v>
                </c:pt>
                <c:pt idx="446">
                  <c:v>278.0</c:v>
                </c:pt>
                <c:pt idx="447">
                  <c:v>505.0</c:v>
                </c:pt>
                <c:pt idx="448">
                  <c:v>409.0</c:v>
                </c:pt>
                <c:pt idx="449">
                  <c:v>579.0</c:v>
                </c:pt>
                <c:pt idx="450">
                  <c:v>383.0</c:v>
                </c:pt>
                <c:pt idx="451">
                  <c:v>498.0</c:v>
                </c:pt>
                <c:pt idx="452">
                  <c:v>360.0</c:v>
                </c:pt>
                <c:pt idx="453">
                  <c:v>430.0</c:v>
                </c:pt>
                <c:pt idx="454">
                  <c:v>427.0</c:v>
                </c:pt>
                <c:pt idx="455">
                  <c:v>499.0</c:v>
                </c:pt>
                <c:pt idx="456">
                  <c:v>531.0</c:v>
                </c:pt>
                <c:pt idx="457">
                  <c:v>495.0</c:v>
                </c:pt>
                <c:pt idx="458">
                  <c:v>372.0</c:v>
                </c:pt>
                <c:pt idx="459">
                  <c:v>488.0</c:v>
                </c:pt>
                <c:pt idx="460">
                  <c:v>487.0</c:v>
                </c:pt>
                <c:pt idx="461">
                  <c:v>459.0</c:v>
                </c:pt>
                <c:pt idx="462">
                  <c:v>352.0</c:v>
                </c:pt>
                <c:pt idx="463">
                  <c:v>516.0</c:v>
                </c:pt>
                <c:pt idx="464">
                  <c:v>476.0</c:v>
                </c:pt>
                <c:pt idx="465">
                  <c:v>418.0</c:v>
                </c:pt>
                <c:pt idx="466">
                  <c:v>422.0</c:v>
                </c:pt>
                <c:pt idx="467">
                  <c:v>618.0</c:v>
                </c:pt>
                <c:pt idx="468">
                  <c:v>428.0</c:v>
                </c:pt>
                <c:pt idx="469">
                  <c:v>376.0</c:v>
                </c:pt>
                <c:pt idx="470">
                  <c:v>546.0</c:v>
                </c:pt>
                <c:pt idx="471">
                  <c:v>454.0</c:v>
                </c:pt>
                <c:pt idx="472">
                  <c:v>513.0</c:v>
                </c:pt>
                <c:pt idx="473">
                  <c:v>318.0</c:v>
                </c:pt>
                <c:pt idx="474">
                  <c:v>306.0</c:v>
                </c:pt>
                <c:pt idx="475">
                  <c:v>427.0</c:v>
                </c:pt>
                <c:pt idx="476">
                  <c:v>358.0</c:v>
                </c:pt>
                <c:pt idx="477">
                  <c:v>487.0</c:v>
                </c:pt>
                <c:pt idx="478">
                  <c:v>375.0</c:v>
                </c:pt>
                <c:pt idx="479">
                  <c:v>365.0</c:v>
                </c:pt>
                <c:pt idx="480">
                  <c:v>306.0</c:v>
                </c:pt>
                <c:pt idx="481">
                  <c:v>574.0</c:v>
                </c:pt>
                <c:pt idx="482">
                  <c:v>374.0</c:v>
                </c:pt>
                <c:pt idx="483">
                  <c:v>446.0</c:v>
                </c:pt>
                <c:pt idx="484">
                  <c:v>315.0</c:v>
                </c:pt>
                <c:pt idx="485">
                  <c:v>387.0</c:v>
                </c:pt>
                <c:pt idx="486">
                  <c:v>321.0</c:v>
                </c:pt>
                <c:pt idx="487">
                  <c:v>569.0</c:v>
                </c:pt>
                <c:pt idx="488">
                  <c:v>497.0</c:v>
                </c:pt>
                <c:pt idx="489">
                  <c:v>441.0</c:v>
                </c:pt>
                <c:pt idx="490">
                  <c:v>404.0</c:v>
                </c:pt>
                <c:pt idx="491">
                  <c:v>369.0</c:v>
                </c:pt>
                <c:pt idx="492">
                  <c:v>364.0</c:v>
                </c:pt>
                <c:pt idx="493">
                  <c:v>364.0</c:v>
                </c:pt>
                <c:pt idx="494">
                  <c:v>422.0</c:v>
                </c:pt>
                <c:pt idx="495">
                  <c:v>360.0</c:v>
                </c:pt>
                <c:pt idx="496">
                  <c:v>417.0</c:v>
                </c:pt>
                <c:pt idx="497">
                  <c:v>531.0</c:v>
                </c:pt>
                <c:pt idx="498">
                  <c:v>339.0</c:v>
                </c:pt>
                <c:pt idx="499">
                  <c:v>453.0</c:v>
                </c:pt>
                <c:pt idx="500">
                  <c:v>328.0</c:v>
                </c:pt>
                <c:pt idx="501">
                  <c:v>451.0</c:v>
                </c:pt>
                <c:pt idx="502">
                  <c:v>192.0</c:v>
                </c:pt>
                <c:pt idx="503">
                  <c:v>406.0</c:v>
                </c:pt>
                <c:pt idx="504">
                  <c:v>468.0</c:v>
                </c:pt>
                <c:pt idx="505">
                  <c:v>477.0</c:v>
                </c:pt>
                <c:pt idx="506">
                  <c:v>420.0</c:v>
                </c:pt>
                <c:pt idx="507">
                  <c:v>358.0</c:v>
                </c:pt>
                <c:pt idx="508">
                  <c:v>344.0</c:v>
                </c:pt>
                <c:pt idx="509">
                  <c:v>540.0</c:v>
                </c:pt>
                <c:pt idx="510">
                  <c:v>402.0</c:v>
                </c:pt>
                <c:pt idx="511">
                  <c:v>427.0</c:v>
                </c:pt>
                <c:pt idx="512">
                  <c:v>635.0</c:v>
                </c:pt>
                <c:pt idx="513">
                  <c:v>533.0</c:v>
                </c:pt>
                <c:pt idx="514">
                  <c:v>346.0</c:v>
                </c:pt>
                <c:pt idx="515">
                  <c:v>560.0</c:v>
                </c:pt>
                <c:pt idx="516">
                  <c:v>625.0</c:v>
                </c:pt>
                <c:pt idx="517">
                  <c:v>468.0</c:v>
                </c:pt>
                <c:pt idx="518">
                  <c:v>200.0</c:v>
                </c:pt>
                <c:pt idx="519">
                  <c:v>504.0</c:v>
                </c:pt>
                <c:pt idx="520">
                  <c:v>395.0</c:v>
                </c:pt>
                <c:pt idx="521">
                  <c:v>449.0</c:v>
                </c:pt>
                <c:pt idx="522">
                  <c:v>629.0</c:v>
                </c:pt>
                <c:pt idx="523">
                  <c:v>499.0</c:v>
                </c:pt>
                <c:pt idx="524">
                  <c:v>328.0</c:v>
                </c:pt>
                <c:pt idx="525">
                  <c:v>395.0</c:v>
                </c:pt>
                <c:pt idx="526">
                  <c:v>510.0</c:v>
                </c:pt>
                <c:pt idx="527">
                  <c:v>448.0</c:v>
                </c:pt>
                <c:pt idx="528">
                  <c:v>527.0</c:v>
                </c:pt>
                <c:pt idx="529">
                  <c:v>504.0</c:v>
                </c:pt>
                <c:pt idx="530">
                  <c:v>341.0</c:v>
                </c:pt>
                <c:pt idx="531">
                  <c:v>499.0</c:v>
                </c:pt>
                <c:pt idx="532">
                  <c:v>475.0</c:v>
                </c:pt>
                <c:pt idx="533">
                  <c:v>533.0</c:v>
                </c:pt>
                <c:pt idx="534">
                  <c:v>533.0</c:v>
                </c:pt>
                <c:pt idx="535">
                  <c:v>219.0</c:v>
                </c:pt>
                <c:pt idx="536">
                  <c:v>474.0</c:v>
                </c:pt>
                <c:pt idx="537">
                  <c:v>415.0</c:v>
                </c:pt>
                <c:pt idx="538">
                  <c:v>386.0</c:v>
                </c:pt>
                <c:pt idx="539">
                  <c:v>420.0</c:v>
                </c:pt>
                <c:pt idx="540">
                  <c:v>328.0</c:v>
                </c:pt>
                <c:pt idx="541">
                  <c:v>465.0</c:v>
                </c:pt>
                <c:pt idx="542">
                  <c:v>554.0</c:v>
                </c:pt>
                <c:pt idx="543">
                  <c:v>359.0</c:v>
                </c:pt>
                <c:pt idx="544">
                  <c:v>561.0</c:v>
                </c:pt>
                <c:pt idx="545">
                  <c:v>387.0</c:v>
                </c:pt>
                <c:pt idx="546">
                  <c:v>261.0</c:v>
                </c:pt>
                <c:pt idx="547">
                  <c:v>458.0</c:v>
                </c:pt>
                <c:pt idx="548">
                  <c:v>210.0</c:v>
                </c:pt>
                <c:pt idx="549">
                  <c:v>302.0</c:v>
                </c:pt>
                <c:pt idx="550">
                  <c:v>436.0</c:v>
                </c:pt>
                <c:pt idx="551">
                  <c:v>446.0</c:v>
                </c:pt>
                <c:pt idx="552">
                  <c:v>469.0</c:v>
                </c:pt>
                <c:pt idx="553">
                  <c:v>353.0</c:v>
                </c:pt>
                <c:pt idx="554">
                  <c:v>337.0</c:v>
                </c:pt>
                <c:pt idx="555">
                  <c:v>319.0</c:v>
                </c:pt>
                <c:pt idx="556">
                  <c:v>524.0</c:v>
                </c:pt>
                <c:pt idx="557">
                  <c:v>441.0</c:v>
                </c:pt>
                <c:pt idx="558">
                  <c:v>416.0</c:v>
                </c:pt>
                <c:pt idx="559">
                  <c:v>461.0</c:v>
                </c:pt>
                <c:pt idx="560">
                  <c:v>379.0</c:v>
                </c:pt>
                <c:pt idx="561">
                  <c:v>438.0</c:v>
                </c:pt>
                <c:pt idx="562">
                  <c:v>379.0</c:v>
                </c:pt>
                <c:pt idx="563">
                  <c:v>436.0</c:v>
                </c:pt>
                <c:pt idx="564">
                  <c:v>411.0</c:v>
                </c:pt>
                <c:pt idx="565">
                  <c:v>570.0</c:v>
                </c:pt>
                <c:pt idx="566">
                  <c:v>338.0</c:v>
                </c:pt>
                <c:pt idx="567">
                  <c:v>429.0</c:v>
                </c:pt>
                <c:pt idx="568">
                  <c:v>474.0</c:v>
                </c:pt>
                <c:pt idx="569">
                  <c:v>489.0</c:v>
                </c:pt>
                <c:pt idx="570">
                  <c:v>544.0</c:v>
                </c:pt>
                <c:pt idx="571">
                  <c:v>390.0</c:v>
                </c:pt>
                <c:pt idx="572">
                  <c:v>354.0</c:v>
                </c:pt>
                <c:pt idx="573">
                  <c:v>546.0</c:v>
                </c:pt>
                <c:pt idx="574">
                  <c:v>390.0</c:v>
                </c:pt>
                <c:pt idx="575">
                  <c:v>501.0</c:v>
                </c:pt>
                <c:pt idx="576">
                  <c:v>456.0</c:v>
                </c:pt>
                <c:pt idx="577">
                  <c:v>228.0</c:v>
                </c:pt>
                <c:pt idx="578">
                  <c:v>426.0</c:v>
                </c:pt>
                <c:pt idx="579">
                  <c:v>463.0</c:v>
                </c:pt>
                <c:pt idx="580">
                  <c:v>364.0</c:v>
                </c:pt>
                <c:pt idx="581">
                  <c:v>566.0</c:v>
                </c:pt>
                <c:pt idx="582">
                  <c:v>495.0</c:v>
                </c:pt>
                <c:pt idx="583">
                  <c:v>518.0</c:v>
                </c:pt>
                <c:pt idx="584">
                  <c:v>310.0</c:v>
                </c:pt>
                <c:pt idx="585">
                  <c:v>299.0</c:v>
                </c:pt>
                <c:pt idx="586">
                  <c:v>420.0</c:v>
                </c:pt>
                <c:pt idx="587">
                  <c:v>432.0</c:v>
                </c:pt>
                <c:pt idx="588">
                  <c:v>528.0</c:v>
                </c:pt>
                <c:pt idx="589">
                  <c:v>449.0</c:v>
                </c:pt>
                <c:pt idx="590">
                  <c:v>456.0</c:v>
                </c:pt>
                <c:pt idx="591">
                  <c:v>398.0</c:v>
                </c:pt>
                <c:pt idx="592">
                  <c:v>265.0</c:v>
                </c:pt>
                <c:pt idx="593">
                  <c:v>451.0</c:v>
                </c:pt>
                <c:pt idx="594">
                  <c:v>367.0</c:v>
                </c:pt>
                <c:pt idx="595">
                  <c:v>448.0</c:v>
                </c:pt>
                <c:pt idx="596">
                  <c:v>403.0</c:v>
                </c:pt>
                <c:pt idx="597">
                  <c:v>474.0</c:v>
                </c:pt>
                <c:pt idx="598">
                  <c:v>334.0</c:v>
                </c:pt>
                <c:pt idx="599">
                  <c:v>500.0</c:v>
                </c:pt>
                <c:pt idx="600">
                  <c:v>395.0</c:v>
                </c:pt>
                <c:pt idx="601">
                  <c:v>368.0</c:v>
                </c:pt>
                <c:pt idx="602">
                  <c:v>381.0</c:v>
                </c:pt>
                <c:pt idx="603">
                  <c:v>453.0</c:v>
                </c:pt>
                <c:pt idx="604">
                  <c:v>495.0</c:v>
                </c:pt>
                <c:pt idx="605">
                  <c:v>472.0</c:v>
                </c:pt>
                <c:pt idx="606">
                  <c:v>540.0</c:v>
                </c:pt>
                <c:pt idx="607">
                  <c:v>362.0</c:v>
                </c:pt>
                <c:pt idx="608">
                  <c:v>501.0</c:v>
                </c:pt>
                <c:pt idx="609">
                  <c:v>464.0</c:v>
                </c:pt>
                <c:pt idx="610">
                  <c:v>467.0</c:v>
                </c:pt>
                <c:pt idx="611">
                  <c:v>362.0</c:v>
                </c:pt>
                <c:pt idx="612">
                  <c:v>461.0</c:v>
                </c:pt>
                <c:pt idx="613">
                  <c:v>432.0</c:v>
                </c:pt>
                <c:pt idx="614">
                  <c:v>427.0</c:v>
                </c:pt>
                <c:pt idx="615">
                  <c:v>514.0</c:v>
                </c:pt>
                <c:pt idx="616">
                  <c:v>393.0</c:v>
                </c:pt>
                <c:pt idx="617">
                  <c:v>481.0</c:v>
                </c:pt>
                <c:pt idx="618">
                  <c:v>362.0</c:v>
                </c:pt>
                <c:pt idx="619">
                  <c:v>373.0</c:v>
                </c:pt>
                <c:pt idx="620">
                  <c:v>396.0</c:v>
                </c:pt>
                <c:pt idx="621">
                  <c:v>212.0</c:v>
                </c:pt>
                <c:pt idx="622">
                  <c:v>460.0</c:v>
                </c:pt>
                <c:pt idx="623">
                  <c:v>427.0</c:v>
                </c:pt>
                <c:pt idx="624">
                  <c:v>266.0</c:v>
                </c:pt>
                <c:pt idx="625">
                  <c:v>537.0</c:v>
                </c:pt>
                <c:pt idx="626">
                  <c:v>349.0</c:v>
                </c:pt>
                <c:pt idx="627">
                  <c:v>228.0</c:v>
                </c:pt>
                <c:pt idx="628">
                  <c:v>452.0</c:v>
                </c:pt>
                <c:pt idx="629">
                  <c:v>342.0</c:v>
                </c:pt>
                <c:pt idx="630">
                  <c:v>400.0</c:v>
                </c:pt>
                <c:pt idx="631">
                  <c:v>379.0</c:v>
                </c:pt>
                <c:pt idx="632">
                  <c:v>390.0</c:v>
                </c:pt>
                <c:pt idx="633">
                  <c:v>207.0</c:v>
                </c:pt>
                <c:pt idx="634">
                  <c:v>387.0</c:v>
                </c:pt>
                <c:pt idx="635">
                  <c:v>394.0</c:v>
                </c:pt>
                <c:pt idx="636">
                  <c:v>525.0</c:v>
                </c:pt>
                <c:pt idx="637">
                  <c:v>403.0</c:v>
                </c:pt>
                <c:pt idx="638">
                  <c:v>434.0</c:v>
                </c:pt>
                <c:pt idx="639">
                  <c:v>493.0</c:v>
                </c:pt>
                <c:pt idx="640">
                  <c:v>513.0</c:v>
                </c:pt>
                <c:pt idx="641">
                  <c:v>559.0</c:v>
                </c:pt>
                <c:pt idx="642">
                  <c:v>388.0</c:v>
                </c:pt>
                <c:pt idx="643">
                  <c:v>134.0</c:v>
                </c:pt>
                <c:pt idx="644">
                  <c:v>347.0</c:v>
                </c:pt>
                <c:pt idx="645">
                  <c:v>479.0</c:v>
                </c:pt>
                <c:pt idx="646">
                  <c:v>556.0</c:v>
                </c:pt>
                <c:pt idx="647">
                  <c:v>258.0</c:v>
                </c:pt>
                <c:pt idx="648">
                  <c:v>419.0</c:v>
                </c:pt>
                <c:pt idx="649">
                  <c:v>377.0</c:v>
                </c:pt>
                <c:pt idx="650">
                  <c:v>393.0</c:v>
                </c:pt>
                <c:pt idx="651">
                  <c:v>295.0</c:v>
                </c:pt>
                <c:pt idx="652">
                  <c:v>328.0</c:v>
                </c:pt>
                <c:pt idx="653">
                  <c:v>332.0</c:v>
                </c:pt>
                <c:pt idx="654">
                  <c:v>422.0</c:v>
                </c:pt>
                <c:pt idx="655">
                  <c:v>440.0</c:v>
                </c:pt>
                <c:pt idx="656">
                  <c:v>390.0</c:v>
                </c:pt>
                <c:pt idx="657">
                  <c:v>362.0</c:v>
                </c:pt>
                <c:pt idx="658">
                  <c:v>503.0</c:v>
                </c:pt>
                <c:pt idx="659">
                  <c:v>300.0</c:v>
                </c:pt>
                <c:pt idx="660">
                  <c:v>312.0</c:v>
                </c:pt>
                <c:pt idx="661">
                  <c:v>496.0</c:v>
                </c:pt>
                <c:pt idx="662">
                  <c:v>565.0</c:v>
                </c:pt>
                <c:pt idx="663">
                  <c:v>397.0</c:v>
                </c:pt>
                <c:pt idx="664">
                  <c:v>587.0</c:v>
                </c:pt>
                <c:pt idx="665">
                  <c:v>551.0</c:v>
                </c:pt>
                <c:pt idx="666">
                  <c:v>353.0</c:v>
                </c:pt>
                <c:pt idx="667">
                  <c:v>525.0</c:v>
                </c:pt>
                <c:pt idx="668">
                  <c:v>331.0</c:v>
                </c:pt>
                <c:pt idx="669">
                  <c:v>423.0</c:v>
                </c:pt>
                <c:pt idx="670">
                  <c:v>570.0</c:v>
                </c:pt>
                <c:pt idx="671">
                  <c:v>596.0</c:v>
                </c:pt>
                <c:pt idx="672">
                  <c:v>448.0</c:v>
                </c:pt>
                <c:pt idx="673">
                  <c:v>586.0</c:v>
                </c:pt>
                <c:pt idx="674">
                  <c:v>427.0</c:v>
                </c:pt>
                <c:pt idx="675">
                  <c:v>464.0</c:v>
                </c:pt>
                <c:pt idx="676">
                  <c:v>595.0</c:v>
                </c:pt>
                <c:pt idx="677">
                  <c:v>517.0</c:v>
                </c:pt>
                <c:pt idx="678">
                  <c:v>468.0</c:v>
                </c:pt>
                <c:pt idx="679">
                  <c:v>340.0</c:v>
                </c:pt>
                <c:pt idx="680">
                  <c:v>423.0</c:v>
                </c:pt>
                <c:pt idx="681">
                  <c:v>259.0</c:v>
                </c:pt>
                <c:pt idx="682">
                  <c:v>352.0</c:v>
                </c:pt>
                <c:pt idx="683">
                  <c:v>442.0</c:v>
                </c:pt>
                <c:pt idx="684">
                  <c:v>433.0</c:v>
                </c:pt>
                <c:pt idx="685">
                  <c:v>440.0</c:v>
                </c:pt>
                <c:pt idx="686">
                  <c:v>340.0</c:v>
                </c:pt>
                <c:pt idx="687">
                  <c:v>353.0</c:v>
                </c:pt>
                <c:pt idx="688">
                  <c:v>397.0</c:v>
                </c:pt>
                <c:pt idx="689">
                  <c:v>367.0</c:v>
                </c:pt>
                <c:pt idx="690">
                  <c:v>563.0</c:v>
                </c:pt>
                <c:pt idx="691">
                  <c:v>476.0</c:v>
                </c:pt>
                <c:pt idx="692">
                  <c:v>387.0</c:v>
                </c:pt>
                <c:pt idx="693">
                  <c:v>475.0</c:v>
                </c:pt>
                <c:pt idx="694">
                  <c:v>448.0</c:v>
                </c:pt>
                <c:pt idx="695">
                  <c:v>394.0</c:v>
                </c:pt>
                <c:pt idx="696">
                  <c:v>331.0</c:v>
                </c:pt>
                <c:pt idx="697">
                  <c:v>327.0</c:v>
                </c:pt>
                <c:pt idx="698">
                  <c:v>395.0</c:v>
                </c:pt>
                <c:pt idx="699">
                  <c:v>378.0</c:v>
                </c:pt>
                <c:pt idx="700">
                  <c:v>510.0</c:v>
                </c:pt>
                <c:pt idx="701">
                  <c:v>547.0</c:v>
                </c:pt>
                <c:pt idx="702">
                  <c:v>382.0</c:v>
                </c:pt>
                <c:pt idx="703">
                  <c:v>389.0</c:v>
                </c:pt>
                <c:pt idx="704">
                  <c:v>318.0</c:v>
                </c:pt>
                <c:pt idx="705">
                  <c:v>419.0</c:v>
                </c:pt>
                <c:pt idx="706">
                  <c:v>445.0</c:v>
                </c:pt>
                <c:pt idx="707">
                  <c:v>402.0</c:v>
                </c:pt>
                <c:pt idx="708">
                  <c:v>312.0</c:v>
                </c:pt>
                <c:pt idx="709">
                  <c:v>438.0</c:v>
                </c:pt>
                <c:pt idx="710">
                  <c:v>481.0</c:v>
                </c:pt>
                <c:pt idx="711">
                  <c:v>283.0</c:v>
                </c:pt>
                <c:pt idx="712">
                  <c:v>493.0</c:v>
                </c:pt>
                <c:pt idx="713">
                  <c:v>372.0</c:v>
                </c:pt>
                <c:pt idx="714">
                  <c:v>358.0</c:v>
                </c:pt>
                <c:pt idx="715">
                  <c:v>548.0</c:v>
                </c:pt>
                <c:pt idx="716">
                  <c:v>355.0</c:v>
                </c:pt>
                <c:pt idx="717">
                  <c:v>553.0</c:v>
                </c:pt>
                <c:pt idx="718">
                  <c:v>367.0</c:v>
                </c:pt>
                <c:pt idx="719">
                  <c:v>337.0</c:v>
                </c:pt>
                <c:pt idx="720">
                  <c:v>364.0</c:v>
                </c:pt>
                <c:pt idx="721">
                  <c:v>325.0</c:v>
                </c:pt>
                <c:pt idx="722">
                  <c:v>401.0</c:v>
                </c:pt>
                <c:pt idx="723">
                  <c:v>418.0</c:v>
                </c:pt>
                <c:pt idx="724">
                  <c:v>382.0</c:v>
                </c:pt>
                <c:pt idx="725">
                  <c:v>362.0</c:v>
                </c:pt>
                <c:pt idx="726">
                  <c:v>311.0</c:v>
                </c:pt>
                <c:pt idx="727">
                  <c:v>427.0</c:v>
                </c:pt>
                <c:pt idx="728">
                  <c:v>548.0</c:v>
                </c:pt>
                <c:pt idx="729">
                  <c:v>380.0</c:v>
                </c:pt>
                <c:pt idx="730">
                  <c:v>383.0</c:v>
                </c:pt>
                <c:pt idx="731">
                  <c:v>439.0</c:v>
                </c:pt>
                <c:pt idx="732">
                  <c:v>519.0</c:v>
                </c:pt>
                <c:pt idx="733">
                  <c:v>440.0</c:v>
                </c:pt>
                <c:pt idx="734">
                  <c:v>482.0</c:v>
                </c:pt>
                <c:pt idx="735">
                  <c:v>458.0</c:v>
                </c:pt>
                <c:pt idx="736">
                  <c:v>433.0</c:v>
                </c:pt>
                <c:pt idx="737">
                  <c:v>407.0</c:v>
                </c:pt>
                <c:pt idx="738">
                  <c:v>325.0</c:v>
                </c:pt>
                <c:pt idx="739">
                  <c:v>447.0</c:v>
                </c:pt>
                <c:pt idx="740">
                  <c:v>396.0</c:v>
                </c:pt>
                <c:pt idx="741">
                  <c:v>512.0</c:v>
                </c:pt>
                <c:pt idx="742">
                  <c:v>494.0</c:v>
                </c:pt>
                <c:pt idx="743">
                  <c:v>332.0</c:v>
                </c:pt>
                <c:pt idx="744">
                  <c:v>317.0</c:v>
                </c:pt>
                <c:pt idx="745">
                  <c:v>434.0</c:v>
                </c:pt>
                <c:pt idx="746">
                  <c:v>451.0</c:v>
                </c:pt>
                <c:pt idx="747">
                  <c:v>510.0</c:v>
                </c:pt>
                <c:pt idx="748">
                  <c:v>405.0</c:v>
                </c:pt>
                <c:pt idx="749">
                  <c:v>466.0</c:v>
                </c:pt>
                <c:pt idx="750">
                  <c:v>306.0</c:v>
                </c:pt>
                <c:pt idx="751">
                  <c:v>423.0</c:v>
                </c:pt>
                <c:pt idx="752">
                  <c:v>477.0</c:v>
                </c:pt>
                <c:pt idx="753">
                  <c:v>561.0</c:v>
                </c:pt>
                <c:pt idx="754">
                  <c:v>270.0</c:v>
                </c:pt>
                <c:pt idx="755">
                  <c:v>580.0</c:v>
                </c:pt>
                <c:pt idx="756">
                  <c:v>385.0</c:v>
                </c:pt>
                <c:pt idx="757">
                  <c:v>513.0</c:v>
                </c:pt>
                <c:pt idx="758">
                  <c:v>448.0</c:v>
                </c:pt>
                <c:pt idx="759">
                  <c:v>371.0</c:v>
                </c:pt>
                <c:pt idx="760">
                  <c:v>364.0</c:v>
                </c:pt>
                <c:pt idx="761">
                  <c:v>448.0</c:v>
                </c:pt>
                <c:pt idx="762">
                  <c:v>420.0</c:v>
                </c:pt>
                <c:pt idx="763">
                  <c:v>463.0</c:v>
                </c:pt>
                <c:pt idx="764">
                  <c:v>486.0</c:v>
                </c:pt>
                <c:pt idx="765">
                  <c:v>325.0</c:v>
                </c:pt>
                <c:pt idx="766">
                  <c:v>421.0</c:v>
                </c:pt>
                <c:pt idx="767">
                  <c:v>466.0</c:v>
                </c:pt>
                <c:pt idx="768">
                  <c:v>428.0</c:v>
                </c:pt>
                <c:pt idx="769">
                  <c:v>408.0</c:v>
                </c:pt>
                <c:pt idx="770">
                  <c:v>367.0</c:v>
                </c:pt>
                <c:pt idx="771">
                  <c:v>457.0</c:v>
                </c:pt>
                <c:pt idx="772">
                  <c:v>317.0</c:v>
                </c:pt>
                <c:pt idx="773">
                  <c:v>321.0</c:v>
                </c:pt>
                <c:pt idx="774">
                  <c:v>265.0</c:v>
                </c:pt>
                <c:pt idx="775">
                  <c:v>261.0</c:v>
                </c:pt>
                <c:pt idx="776">
                  <c:v>469.0</c:v>
                </c:pt>
                <c:pt idx="777">
                  <c:v>364.0</c:v>
                </c:pt>
                <c:pt idx="778">
                  <c:v>510.0</c:v>
                </c:pt>
                <c:pt idx="779">
                  <c:v>477.0</c:v>
                </c:pt>
                <c:pt idx="780">
                  <c:v>396.0</c:v>
                </c:pt>
                <c:pt idx="781">
                  <c:v>378.0</c:v>
                </c:pt>
                <c:pt idx="782">
                  <c:v>333.0</c:v>
                </c:pt>
                <c:pt idx="783">
                  <c:v>458.0</c:v>
                </c:pt>
                <c:pt idx="784">
                  <c:v>395.0</c:v>
                </c:pt>
                <c:pt idx="785">
                  <c:v>428.0</c:v>
                </c:pt>
                <c:pt idx="786">
                  <c:v>545.0</c:v>
                </c:pt>
                <c:pt idx="787">
                  <c:v>507.0</c:v>
                </c:pt>
                <c:pt idx="788">
                  <c:v>365.0</c:v>
                </c:pt>
                <c:pt idx="789">
                  <c:v>549.0</c:v>
                </c:pt>
                <c:pt idx="790">
                  <c:v>456.0</c:v>
                </c:pt>
                <c:pt idx="791">
                  <c:v>266.0</c:v>
                </c:pt>
                <c:pt idx="792">
                  <c:v>347.0</c:v>
                </c:pt>
                <c:pt idx="793">
                  <c:v>346.0</c:v>
                </c:pt>
                <c:pt idx="794">
                  <c:v>357.0</c:v>
                </c:pt>
                <c:pt idx="795">
                  <c:v>266.0</c:v>
                </c:pt>
                <c:pt idx="796">
                  <c:v>302.0</c:v>
                </c:pt>
                <c:pt idx="797">
                  <c:v>501.0</c:v>
                </c:pt>
                <c:pt idx="798">
                  <c:v>384.0</c:v>
                </c:pt>
                <c:pt idx="799">
                  <c:v>462.0</c:v>
                </c:pt>
                <c:pt idx="800">
                  <c:v>456.0</c:v>
                </c:pt>
                <c:pt idx="801">
                  <c:v>228.0</c:v>
                </c:pt>
                <c:pt idx="802">
                  <c:v>510.0</c:v>
                </c:pt>
                <c:pt idx="803">
                  <c:v>249.0</c:v>
                </c:pt>
                <c:pt idx="804">
                  <c:v>229.0</c:v>
                </c:pt>
                <c:pt idx="805">
                  <c:v>560.0</c:v>
                </c:pt>
                <c:pt idx="806">
                  <c:v>309.0</c:v>
                </c:pt>
                <c:pt idx="807">
                  <c:v>371.0</c:v>
                </c:pt>
                <c:pt idx="808">
                  <c:v>426.0</c:v>
                </c:pt>
                <c:pt idx="809">
                  <c:v>464.0</c:v>
                </c:pt>
                <c:pt idx="810">
                  <c:v>326.0</c:v>
                </c:pt>
                <c:pt idx="811">
                  <c:v>275.0</c:v>
                </c:pt>
                <c:pt idx="812">
                  <c:v>363.0</c:v>
                </c:pt>
                <c:pt idx="813">
                  <c:v>189.0</c:v>
                </c:pt>
                <c:pt idx="814">
                  <c:v>404.0</c:v>
                </c:pt>
                <c:pt idx="815">
                  <c:v>529.0</c:v>
                </c:pt>
                <c:pt idx="816">
                  <c:v>459.0</c:v>
                </c:pt>
                <c:pt idx="817">
                  <c:v>358.0</c:v>
                </c:pt>
                <c:pt idx="818">
                  <c:v>471.0</c:v>
                </c:pt>
                <c:pt idx="819">
                  <c:v>421.0</c:v>
                </c:pt>
                <c:pt idx="820">
                  <c:v>467.0</c:v>
                </c:pt>
                <c:pt idx="821">
                  <c:v>453.0</c:v>
                </c:pt>
                <c:pt idx="822">
                  <c:v>459.0</c:v>
                </c:pt>
                <c:pt idx="823">
                  <c:v>316.0</c:v>
                </c:pt>
                <c:pt idx="824">
                  <c:v>425.0</c:v>
                </c:pt>
                <c:pt idx="825">
                  <c:v>484.0</c:v>
                </c:pt>
                <c:pt idx="826">
                  <c:v>452.0</c:v>
                </c:pt>
                <c:pt idx="827">
                  <c:v>450.0</c:v>
                </c:pt>
                <c:pt idx="828">
                  <c:v>283.0</c:v>
                </c:pt>
                <c:pt idx="829">
                  <c:v>396.0</c:v>
                </c:pt>
                <c:pt idx="830">
                  <c:v>390.0</c:v>
                </c:pt>
                <c:pt idx="831">
                  <c:v>361.0</c:v>
                </c:pt>
                <c:pt idx="832">
                  <c:v>418.0</c:v>
                </c:pt>
                <c:pt idx="833">
                  <c:v>289.0</c:v>
                </c:pt>
                <c:pt idx="834">
                  <c:v>435.0</c:v>
                </c:pt>
                <c:pt idx="835">
                  <c:v>287.0</c:v>
                </c:pt>
                <c:pt idx="836">
                  <c:v>212.0</c:v>
                </c:pt>
                <c:pt idx="837">
                  <c:v>368.0</c:v>
                </c:pt>
                <c:pt idx="838">
                  <c:v>430.0</c:v>
                </c:pt>
                <c:pt idx="839">
                  <c:v>366.0</c:v>
                </c:pt>
                <c:pt idx="840">
                  <c:v>425.0</c:v>
                </c:pt>
                <c:pt idx="841">
                  <c:v>528.0</c:v>
                </c:pt>
                <c:pt idx="842">
                  <c:v>341.0</c:v>
                </c:pt>
                <c:pt idx="843">
                  <c:v>482.0</c:v>
                </c:pt>
                <c:pt idx="844">
                  <c:v>383.0</c:v>
                </c:pt>
                <c:pt idx="845">
                  <c:v>385.0</c:v>
                </c:pt>
                <c:pt idx="846">
                  <c:v>584.0</c:v>
                </c:pt>
                <c:pt idx="847">
                  <c:v>403.0</c:v>
                </c:pt>
                <c:pt idx="848">
                  <c:v>520.0</c:v>
                </c:pt>
                <c:pt idx="849">
                  <c:v>164.0</c:v>
                </c:pt>
                <c:pt idx="850">
                  <c:v>414.0</c:v>
                </c:pt>
                <c:pt idx="851">
                  <c:v>447.0</c:v>
                </c:pt>
                <c:pt idx="852">
                  <c:v>534.0</c:v>
                </c:pt>
                <c:pt idx="853">
                  <c:v>372.0</c:v>
                </c:pt>
                <c:pt idx="854">
                  <c:v>267.0</c:v>
                </c:pt>
                <c:pt idx="855">
                  <c:v>449.0</c:v>
                </c:pt>
                <c:pt idx="856">
                  <c:v>394.0</c:v>
                </c:pt>
                <c:pt idx="857">
                  <c:v>494.0</c:v>
                </c:pt>
                <c:pt idx="858">
                  <c:v>346.0</c:v>
                </c:pt>
                <c:pt idx="859">
                  <c:v>465.0</c:v>
                </c:pt>
                <c:pt idx="860">
                  <c:v>253.0</c:v>
                </c:pt>
                <c:pt idx="861">
                  <c:v>306.0</c:v>
                </c:pt>
                <c:pt idx="862">
                  <c:v>440.0</c:v>
                </c:pt>
                <c:pt idx="863">
                  <c:v>449.0</c:v>
                </c:pt>
                <c:pt idx="864">
                  <c:v>584.0</c:v>
                </c:pt>
                <c:pt idx="865">
                  <c:v>492.0</c:v>
                </c:pt>
                <c:pt idx="866">
                  <c:v>511.0</c:v>
                </c:pt>
                <c:pt idx="867">
                  <c:v>433.0</c:v>
                </c:pt>
                <c:pt idx="868">
                  <c:v>561.0</c:v>
                </c:pt>
                <c:pt idx="869">
                  <c:v>517.0</c:v>
                </c:pt>
                <c:pt idx="870">
                  <c:v>364.0</c:v>
                </c:pt>
                <c:pt idx="871">
                  <c:v>221.0</c:v>
                </c:pt>
                <c:pt idx="872">
                  <c:v>378.0</c:v>
                </c:pt>
                <c:pt idx="873">
                  <c:v>476.0</c:v>
                </c:pt>
                <c:pt idx="874">
                  <c:v>494.0</c:v>
                </c:pt>
                <c:pt idx="875">
                  <c:v>433.0</c:v>
                </c:pt>
                <c:pt idx="876">
                  <c:v>352.0</c:v>
                </c:pt>
                <c:pt idx="877">
                  <c:v>461.0</c:v>
                </c:pt>
                <c:pt idx="878">
                  <c:v>419.0</c:v>
                </c:pt>
                <c:pt idx="879">
                  <c:v>378.0</c:v>
                </c:pt>
                <c:pt idx="880">
                  <c:v>385.0</c:v>
                </c:pt>
                <c:pt idx="881">
                  <c:v>530.0</c:v>
                </c:pt>
                <c:pt idx="882">
                  <c:v>475.0</c:v>
                </c:pt>
                <c:pt idx="883">
                  <c:v>305.0</c:v>
                </c:pt>
                <c:pt idx="884">
                  <c:v>342.0</c:v>
                </c:pt>
                <c:pt idx="885">
                  <c:v>443.0</c:v>
                </c:pt>
                <c:pt idx="886">
                  <c:v>365.0</c:v>
                </c:pt>
                <c:pt idx="887">
                  <c:v>377.0</c:v>
                </c:pt>
                <c:pt idx="888">
                  <c:v>399.0</c:v>
                </c:pt>
                <c:pt idx="889">
                  <c:v>419.0</c:v>
                </c:pt>
                <c:pt idx="890">
                  <c:v>350.0</c:v>
                </c:pt>
                <c:pt idx="891">
                  <c:v>320.0</c:v>
                </c:pt>
                <c:pt idx="892">
                  <c:v>507.0</c:v>
                </c:pt>
                <c:pt idx="893">
                  <c:v>537.0</c:v>
                </c:pt>
                <c:pt idx="894">
                  <c:v>360.0</c:v>
                </c:pt>
                <c:pt idx="895">
                  <c:v>274.0</c:v>
                </c:pt>
                <c:pt idx="896">
                  <c:v>374.0</c:v>
                </c:pt>
                <c:pt idx="897">
                  <c:v>555.0</c:v>
                </c:pt>
                <c:pt idx="898">
                  <c:v>465.0</c:v>
                </c:pt>
                <c:pt idx="899">
                  <c:v>258.0</c:v>
                </c:pt>
                <c:pt idx="900">
                  <c:v>439.0</c:v>
                </c:pt>
                <c:pt idx="901">
                  <c:v>476.0</c:v>
                </c:pt>
                <c:pt idx="902">
                  <c:v>373.0</c:v>
                </c:pt>
                <c:pt idx="903">
                  <c:v>514.0</c:v>
                </c:pt>
                <c:pt idx="904">
                  <c:v>116.0</c:v>
                </c:pt>
                <c:pt idx="905">
                  <c:v>319.0</c:v>
                </c:pt>
                <c:pt idx="906">
                  <c:v>378.0</c:v>
                </c:pt>
                <c:pt idx="907">
                  <c:v>208.0</c:v>
                </c:pt>
                <c:pt idx="908">
                  <c:v>510.0</c:v>
                </c:pt>
                <c:pt idx="909">
                  <c:v>275.0</c:v>
                </c:pt>
                <c:pt idx="910">
                  <c:v>515.0</c:v>
                </c:pt>
                <c:pt idx="911">
                  <c:v>337.0</c:v>
                </c:pt>
                <c:pt idx="912">
                  <c:v>550.0</c:v>
                </c:pt>
                <c:pt idx="913">
                  <c:v>440.0</c:v>
                </c:pt>
                <c:pt idx="914">
                  <c:v>422.0</c:v>
                </c:pt>
                <c:pt idx="915">
                  <c:v>257.0</c:v>
                </c:pt>
                <c:pt idx="916">
                  <c:v>363.0</c:v>
                </c:pt>
                <c:pt idx="917">
                  <c:v>397.0</c:v>
                </c:pt>
                <c:pt idx="918">
                  <c:v>581.0</c:v>
                </c:pt>
                <c:pt idx="919">
                  <c:v>345.0</c:v>
                </c:pt>
                <c:pt idx="920">
                  <c:v>301.0</c:v>
                </c:pt>
                <c:pt idx="921">
                  <c:v>357.0</c:v>
                </c:pt>
                <c:pt idx="922">
                  <c:v>351.0</c:v>
                </c:pt>
                <c:pt idx="923">
                  <c:v>231.0</c:v>
                </c:pt>
                <c:pt idx="924">
                  <c:v>637.0</c:v>
                </c:pt>
                <c:pt idx="925">
                  <c:v>295.0</c:v>
                </c:pt>
                <c:pt idx="926">
                  <c:v>501.0</c:v>
                </c:pt>
                <c:pt idx="927">
                  <c:v>444.0</c:v>
                </c:pt>
                <c:pt idx="928">
                  <c:v>395.0</c:v>
                </c:pt>
                <c:pt idx="929">
                  <c:v>211.0</c:v>
                </c:pt>
                <c:pt idx="930">
                  <c:v>394.0</c:v>
                </c:pt>
                <c:pt idx="931">
                  <c:v>385.0</c:v>
                </c:pt>
                <c:pt idx="932">
                  <c:v>348.0</c:v>
                </c:pt>
                <c:pt idx="933">
                  <c:v>427.0</c:v>
                </c:pt>
                <c:pt idx="934">
                  <c:v>403.0</c:v>
                </c:pt>
                <c:pt idx="935">
                  <c:v>377.0</c:v>
                </c:pt>
                <c:pt idx="936">
                  <c:v>298.0</c:v>
                </c:pt>
                <c:pt idx="937">
                  <c:v>376.0</c:v>
                </c:pt>
                <c:pt idx="938">
                  <c:v>342.0</c:v>
                </c:pt>
                <c:pt idx="939">
                  <c:v>368.0</c:v>
                </c:pt>
                <c:pt idx="940">
                  <c:v>420.0</c:v>
                </c:pt>
                <c:pt idx="941">
                  <c:v>339.0</c:v>
                </c:pt>
                <c:pt idx="942">
                  <c:v>376.0</c:v>
                </c:pt>
                <c:pt idx="943">
                  <c:v>414.0</c:v>
                </c:pt>
                <c:pt idx="944">
                  <c:v>390.0</c:v>
                </c:pt>
                <c:pt idx="945">
                  <c:v>253.0</c:v>
                </c:pt>
                <c:pt idx="946">
                  <c:v>442.0</c:v>
                </c:pt>
                <c:pt idx="947">
                  <c:v>276.0</c:v>
                </c:pt>
                <c:pt idx="948">
                  <c:v>405.0</c:v>
                </c:pt>
                <c:pt idx="949">
                  <c:v>507.0</c:v>
                </c:pt>
                <c:pt idx="950">
                  <c:v>347.0</c:v>
                </c:pt>
                <c:pt idx="951">
                  <c:v>376.0</c:v>
                </c:pt>
                <c:pt idx="952">
                  <c:v>383.0</c:v>
                </c:pt>
                <c:pt idx="953">
                  <c:v>378.0</c:v>
                </c:pt>
                <c:pt idx="954">
                  <c:v>326.0</c:v>
                </c:pt>
                <c:pt idx="955">
                  <c:v>311.0</c:v>
                </c:pt>
                <c:pt idx="956">
                  <c:v>371.0</c:v>
                </c:pt>
                <c:pt idx="957">
                  <c:v>429.0</c:v>
                </c:pt>
                <c:pt idx="958">
                  <c:v>521.0</c:v>
                </c:pt>
                <c:pt idx="959">
                  <c:v>215.0</c:v>
                </c:pt>
                <c:pt idx="960">
                  <c:v>344.0</c:v>
                </c:pt>
                <c:pt idx="961">
                  <c:v>104.0</c:v>
                </c:pt>
                <c:pt idx="962">
                  <c:v>366.0</c:v>
                </c:pt>
                <c:pt idx="963">
                  <c:v>326.0</c:v>
                </c:pt>
                <c:pt idx="964">
                  <c:v>295.0</c:v>
                </c:pt>
                <c:pt idx="965">
                  <c:v>355.0</c:v>
                </c:pt>
                <c:pt idx="966">
                  <c:v>364.0</c:v>
                </c:pt>
                <c:pt idx="967">
                  <c:v>327.0</c:v>
                </c:pt>
                <c:pt idx="968">
                  <c:v>425.0</c:v>
                </c:pt>
                <c:pt idx="969">
                  <c:v>416.0</c:v>
                </c:pt>
                <c:pt idx="970">
                  <c:v>404.0</c:v>
                </c:pt>
                <c:pt idx="971">
                  <c:v>239.0</c:v>
                </c:pt>
                <c:pt idx="972">
                  <c:v>471.0</c:v>
                </c:pt>
                <c:pt idx="973">
                  <c:v>272.0</c:v>
                </c:pt>
                <c:pt idx="974">
                  <c:v>444.0</c:v>
                </c:pt>
                <c:pt idx="975">
                  <c:v>392.0</c:v>
                </c:pt>
                <c:pt idx="976">
                  <c:v>429.0</c:v>
                </c:pt>
                <c:pt idx="977">
                  <c:v>340.0</c:v>
                </c:pt>
                <c:pt idx="978">
                  <c:v>491.0</c:v>
                </c:pt>
                <c:pt idx="979">
                  <c:v>413.0</c:v>
                </c:pt>
                <c:pt idx="980">
                  <c:v>393.0</c:v>
                </c:pt>
                <c:pt idx="981">
                  <c:v>358.0</c:v>
                </c:pt>
                <c:pt idx="982">
                  <c:v>342.0</c:v>
                </c:pt>
                <c:pt idx="983">
                  <c:v>399.0</c:v>
                </c:pt>
                <c:pt idx="984">
                  <c:v>382.0</c:v>
                </c:pt>
                <c:pt idx="985">
                  <c:v>576.0</c:v>
                </c:pt>
                <c:pt idx="986">
                  <c:v>316.0</c:v>
                </c:pt>
                <c:pt idx="987">
                  <c:v>395.0</c:v>
                </c:pt>
                <c:pt idx="988">
                  <c:v>383.0</c:v>
                </c:pt>
                <c:pt idx="989">
                  <c:v>310.0</c:v>
                </c:pt>
                <c:pt idx="990">
                  <c:v>491.0</c:v>
                </c:pt>
                <c:pt idx="991">
                  <c:v>186.0</c:v>
                </c:pt>
                <c:pt idx="992">
                  <c:v>297.0</c:v>
                </c:pt>
                <c:pt idx="993">
                  <c:v>301.0</c:v>
                </c:pt>
                <c:pt idx="994">
                  <c:v>354.0</c:v>
                </c:pt>
                <c:pt idx="995">
                  <c:v>473.0</c:v>
                </c:pt>
                <c:pt idx="996">
                  <c:v>395.0</c:v>
                </c:pt>
                <c:pt idx="997">
                  <c:v>262.0</c:v>
                </c:pt>
                <c:pt idx="998">
                  <c:v>329.0</c:v>
                </c:pt>
                <c:pt idx="999">
                  <c:v>470.0</c:v>
                </c:pt>
                <c:pt idx="1000">
                  <c:v>446.0</c:v>
                </c:pt>
                <c:pt idx="1001">
                  <c:v>392.0</c:v>
                </c:pt>
                <c:pt idx="1002">
                  <c:v>435.0</c:v>
                </c:pt>
                <c:pt idx="1003">
                  <c:v>271.0</c:v>
                </c:pt>
                <c:pt idx="1004">
                  <c:v>526.0</c:v>
                </c:pt>
                <c:pt idx="1005">
                  <c:v>389.0</c:v>
                </c:pt>
                <c:pt idx="1006">
                  <c:v>458.0</c:v>
                </c:pt>
                <c:pt idx="1007">
                  <c:v>317.0</c:v>
                </c:pt>
                <c:pt idx="1008">
                  <c:v>344.0</c:v>
                </c:pt>
                <c:pt idx="1009">
                  <c:v>344.0</c:v>
                </c:pt>
                <c:pt idx="1010">
                  <c:v>538.0</c:v>
                </c:pt>
                <c:pt idx="1011">
                  <c:v>434.0</c:v>
                </c:pt>
                <c:pt idx="1012">
                  <c:v>380.0</c:v>
                </c:pt>
                <c:pt idx="1013">
                  <c:v>365.0</c:v>
                </c:pt>
                <c:pt idx="1014">
                  <c:v>316.0</c:v>
                </c:pt>
                <c:pt idx="1015">
                  <c:v>362.0</c:v>
                </c:pt>
                <c:pt idx="1016">
                  <c:v>422.0</c:v>
                </c:pt>
                <c:pt idx="1017">
                  <c:v>324.0</c:v>
                </c:pt>
                <c:pt idx="1018">
                  <c:v>398.0</c:v>
                </c:pt>
                <c:pt idx="1019">
                  <c:v>427.0</c:v>
                </c:pt>
                <c:pt idx="1020">
                  <c:v>387.0</c:v>
                </c:pt>
                <c:pt idx="1021">
                  <c:v>262.0</c:v>
                </c:pt>
                <c:pt idx="1022">
                  <c:v>404.0</c:v>
                </c:pt>
                <c:pt idx="1023">
                  <c:v>264.0</c:v>
                </c:pt>
                <c:pt idx="1024">
                  <c:v>485.0</c:v>
                </c:pt>
                <c:pt idx="1025">
                  <c:v>411.0</c:v>
                </c:pt>
                <c:pt idx="1026">
                  <c:v>548.0</c:v>
                </c:pt>
                <c:pt idx="1027">
                  <c:v>325.0</c:v>
                </c:pt>
                <c:pt idx="1028">
                  <c:v>294.0</c:v>
                </c:pt>
                <c:pt idx="1029">
                  <c:v>377.0</c:v>
                </c:pt>
                <c:pt idx="1030">
                  <c:v>241.0</c:v>
                </c:pt>
                <c:pt idx="1031">
                  <c:v>426.0</c:v>
                </c:pt>
                <c:pt idx="1032">
                  <c:v>200.0</c:v>
                </c:pt>
                <c:pt idx="1033">
                  <c:v>326.0</c:v>
                </c:pt>
                <c:pt idx="1034">
                  <c:v>353.0</c:v>
                </c:pt>
                <c:pt idx="1035">
                  <c:v>460.0</c:v>
                </c:pt>
                <c:pt idx="1036">
                  <c:v>376.0</c:v>
                </c:pt>
                <c:pt idx="1037">
                  <c:v>417.0</c:v>
                </c:pt>
                <c:pt idx="1038">
                  <c:v>367.0</c:v>
                </c:pt>
                <c:pt idx="1039">
                  <c:v>218.0</c:v>
                </c:pt>
                <c:pt idx="1040">
                  <c:v>524.0</c:v>
                </c:pt>
                <c:pt idx="1041">
                  <c:v>257.0</c:v>
                </c:pt>
                <c:pt idx="1042">
                  <c:v>348.0</c:v>
                </c:pt>
                <c:pt idx="1043">
                  <c:v>453.0</c:v>
                </c:pt>
                <c:pt idx="1044">
                  <c:v>291.0</c:v>
                </c:pt>
                <c:pt idx="1045">
                  <c:v>400.0</c:v>
                </c:pt>
                <c:pt idx="1046">
                  <c:v>416.0</c:v>
                </c:pt>
                <c:pt idx="1047">
                  <c:v>351.0</c:v>
                </c:pt>
                <c:pt idx="1048">
                  <c:v>340.0</c:v>
                </c:pt>
                <c:pt idx="1049">
                  <c:v>477.0</c:v>
                </c:pt>
                <c:pt idx="1050">
                  <c:v>409.0</c:v>
                </c:pt>
                <c:pt idx="1051">
                  <c:v>314.0</c:v>
                </c:pt>
                <c:pt idx="1052">
                  <c:v>285.0</c:v>
                </c:pt>
                <c:pt idx="1053">
                  <c:v>295.0</c:v>
                </c:pt>
                <c:pt idx="1054">
                  <c:v>438.0</c:v>
                </c:pt>
                <c:pt idx="1055">
                  <c:v>246.0</c:v>
                </c:pt>
                <c:pt idx="1056">
                  <c:v>469.0</c:v>
                </c:pt>
                <c:pt idx="1057">
                  <c:v>426.0</c:v>
                </c:pt>
                <c:pt idx="1058">
                  <c:v>278.0</c:v>
                </c:pt>
                <c:pt idx="1059">
                  <c:v>478.0</c:v>
                </c:pt>
                <c:pt idx="1060">
                  <c:v>372.0</c:v>
                </c:pt>
                <c:pt idx="1061">
                  <c:v>396.0</c:v>
                </c:pt>
                <c:pt idx="1062">
                  <c:v>540.0</c:v>
                </c:pt>
                <c:pt idx="1063">
                  <c:v>453.0</c:v>
                </c:pt>
                <c:pt idx="1064">
                  <c:v>416.0</c:v>
                </c:pt>
                <c:pt idx="1065">
                  <c:v>278.0</c:v>
                </c:pt>
                <c:pt idx="1066">
                  <c:v>375.0</c:v>
                </c:pt>
                <c:pt idx="1067">
                  <c:v>357.0</c:v>
                </c:pt>
                <c:pt idx="1068">
                  <c:v>146.0</c:v>
                </c:pt>
                <c:pt idx="1069">
                  <c:v>333.0</c:v>
                </c:pt>
                <c:pt idx="1070">
                  <c:v>505.0</c:v>
                </c:pt>
                <c:pt idx="1071">
                  <c:v>311.0</c:v>
                </c:pt>
                <c:pt idx="1072">
                  <c:v>325.0</c:v>
                </c:pt>
                <c:pt idx="1073">
                  <c:v>369.0</c:v>
                </c:pt>
                <c:pt idx="1074">
                  <c:v>381.0</c:v>
                </c:pt>
                <c:pt idx="1075">
                  <c:v>343.0</c:v>
                </c:pt>
                <c:pt idx="1076">
                  <c:v>94.0</c:v>
                </c:pt>
                <c:pt idx="1077">
                  <c:v>391.0</c:v>
                </c:pt>
                <c:pt idx="1078">
                  <c:v>411.0</c:v>
                </c:pt>
                <c:pt idx="1079">
                  <c:v>426.0</c:v>
                </c:pt>
                <c:pt idx="1080">
                  <c:v>134.0</c:v>
                </c:pt>
                <c:pt idx="1081">
                  <c:v>302.0</c:v>
                </c:pt>
                <c:pt idx="1082">
                  <c:v>398.0</c:v>
                </c:pt>
                <c:pt idx="1083">
                  <c:v>313.0</c:v>
                </c:pt>
                <c:pt idx="1084">
                  <c:v>318.0</c:v>
                </c:pt>
                <c:pt idx="1085">
                  <c:v>427.0</c:v>
                </c:pt>
                <c:pt idx="1086">
                  <c:v>620.0</c:v>
                </c:pt>
                <c:pt idx="1087">
                  <c:v>414.0</c:v>
                </c:pt>
                <c:pt idx="1088">
                  <c:v>357.0</c:v>
                </c:pt>
                <c:pt idx="1089">
                  <c:v>343.0</c:v>
                </c:pt>
                <c:pt idx="1090">
                  <c:v>242.0</c:v>
                </c:pt>
                <c:pt idx="1091">
                  <c:v>420.0</c:v>
                </c:pt>
                <c:pt idx="1092">
                  <c:v>333.0</c:v>
                </c:pt>
                <c:pt idx="1093">
                  <c:v>484.0</c:v>
                </c:pt>
                <c:pt idx="1094">
                  <c:v>421.0</c:v>
                </c:pt>
                <c:pt idx="1095">
                  <c:v>470.0</c:v>
                </c:pt>
                <c:pt idx="1096">
                  <c:v>473.0</c:v>
                </c:pt>
                <c:pt idx="1097">
                  <c:v>477.0</c:v>
                </c:pt>
                <c:pt idx="1098">
                  <c:v>392.0</c:v>
                </c:pt>
                <c:pt idx="1099">
                  <c:v>411.0</c:v>
                </c:pt>
                <c:pt idx="1100">
                  <c:v>407.0</c:v>
                </c:pt>
                <c:pt idx="1101">
                  <c:v>354.0</c:v>
                </c:pt>
                <c:pt idx="1102">
                  <c:v>198.0</c:v>
                </c:pt>
                <c:pt idx="1103">
                  <c:v>264.0</c:v>
                </c:pt>
                <c:pt idx="1104">
                  <c:v>376.0</c:v>
                </c:pt>
                <c:pt idx="1105">
                  <c:v>379.0</c:v>
                </c:pt>
                <c:pt idx="1106">
                  <c:v>298.0</c:v>
                </c:pt>
                <c:pt idx="1107">
                  <c:v>298.0</c:v>
                </c:pt>
                <c:pt idx="1108">
                  <c:v>396.0</c:v>
                </c:pt>
                <c:pt idx="1109">
                  <c:v>324.0</c:v>
                </c:pt>
                <c:pt idx="1110">
                  <c:v>399.0</c:v>
                </c:pt>
                <c:pt idx="1111">
                  <c:v>431.0</c:v>
                </c:pt>
                <c:pt idx="1112">
                  <c:v>311.0</c:v>
                </c:pt>
                <c:pt idx="1113">
                  <c:v>324.0</c:v>
                </c:pt>
                <c:pt idx="1114">
                  <c:v>492.0</c:v>
                </c:pt>
                <c:pt idx="1115">
                  <c:v>236.0</c:v>
                </c:pt>
                <c:pt idx="1116">
                  <c:v>383.0</c:v>
                </c:pt>
                <c:pt idx="1117">
                  <c:v>557.0</c:v>
                </c:pt>
                <c:pt idx="1118">
                  <c:v>456.0</c:v>
                </c:pt>
                <c:pt idx="1119">
                  <c:v>324.0</c:v>
                </c:pt>
                <c:pt idx="1120">
                  <c:v>414.0</c:v>
                </c:pt>
                <c:pt idx="1121">
                  <c:v>374.0</c:v>
                </c:pt>
                <c:pt idx="1122">
                  <c:v>331.0</c:v>
                </c:pt>
                <c:pt idx="1123">
                  <c:v>332.0</c:v>
                </c:pt>
                <c:pt idx="1124">
                  <c:v>376.0</c:v>
                </c:pt>
                <c:pt idx="1125">
                  <c:v>135.0</c:v>
                </c:pt>
                <c:pt idx="1126">
                  <c:v>380.0</c:v>
                </c:pt>
                <c:pt idx="1127">
                  <c:v>351.0</c:v>
                </c:pt>
                <c:pt idx="1128">
                  <c:v>255.0</c:v>
                </c:pt>
                <c:pt idx="1129">
                  <c:v>344.0</c:v>
                </c:pt>
                <c:pt idx="1130">
                  <c:v>340.0</c:v>
                </c:pt>
                <c:pt idx="1131">
                  <c:v>401.0</c:v>
                </c:pt>
                <c:pt idx="1132">
                  <c:v>343.0</c:v>
                </c:pt>
                <c:pt idx="1133">
                  <c:v>363.0</c:v>
                </c:pt>
                <c:pt idx="1134">
                  <c:v>362.0</c:v>
                </c:pt>
                <c:pt idx="1135">
                  <c:v>366.0</c:v>
                </c:pt>
                <c:pt idx="1136">
                  <c:v>268.0</c:v>
                </c:pt>
                <c:pt idx="1137">
                  <c:v>319.0</c:v>
                </c:pt>
                <c:pt idx="1138">
                  <c:v>603.0</c:v>
                </c:pt>
                <c:pt idx="1139">
                  <c:v>403.0</c:v>
                </c:pt>
                <c:pt idx="1140">
                  <c:v>307.0</c:v>
                </c:pt>
                <c:pt idx="1141">
                  <c:v>431.0</c:v>
                </c:pt>
                <c:pt idx="1142">
                  <c:v>301.0</c:v>
                </c:pt>
                <c:pt idx="1143">
                  <c:v>345.0</c:v>
                </c:pt>
                <c:pt idx="1144">
                  <c:v>210.0</c:v>
                </c:pt>
                <c:pt idx="1145">
                  <c:v>307.0</c:v>
                </c:pt>
                <c:pt idx="1146">
                  <c:v>514.0</c:v>
                </c:pt>
                <c:pt idx="1147">
                  <c:v>460.0</c:v>
                </c:pt>
                <c:pt idx="1148">
                  <c:v>332.0</c:v>
                </c:pt>
                <c:pt idx="1149">
                  <c:v>426.0</c:v>
                </c:pt>
                <c:pt idx="1150">
                  <c:v>358.0</c:v>
                </c:pt>
                <c:pt idx="1151">
                  <c:v>473.0</c:v>
                </c:pt>
                <c:pt idx="1152">
                  <c:v>452.0</c:v>
                </c:pt>
                <c:pt idx="1153">
                  <c:v>288.0</c:v>
                </c:pt>
                <c:pt idx="1154">
                  <c:v>374.0</c:v>
                </c:pt>
                <c:pt idx="1155">
                  <c:v>305.0</c:v>
                </c:pt>
                <c:pt idx="1156">
                  <c:v>316.0</c:v>
                </c:pt>
                <c:pt idx="1157">
                  <c:v>341.0</c:v>
                </c:pt>
                <c:pt idx="1158">
                  <c:v>289.0</c:v>
                </c:pt>
                <c:pt idx="1159">
                  <c:v>272.0</c:v>
                </c:pt>
                <c:pt idx="1160">
                  <c:v>486.0</c:v>
                </c:pt>
                <c:pt idx="1161">
                  <c:v>414.0</c:v>
                </c:pt>
                <c:pt idx="1162">
                  <c:v>306.0</c:v>
                </c:pt>
                <c:pt idx="1163">
                  <c:v>427.0</c:v>
                </c:pt>
                <c:pt idx="1164">
                  <c:v>417.0</c:v>
                </c:pt>
                <c:pt idx="1165">
                  <c:v>432.0</c:v>
                </c:pt>
                <c:pt idx="1166">
                  <c:v>443.0</c:v>
                </c:pt>
                <c:pt idx="1167">
                  <c:v>429.0</c:v>
                </c:pt>
                <c:pt idx="1168">
                  <c:v>382.0</c:v>
                </c:pt>
                <c:pt idx="1169">
                  <c:v>336.0</c:v>
                </c:pt>
                <c:pt idx="1170">
                  <c:v>326.0</c:v>
                </c:pt>
                <c:pt idx="1171">
                  <c:v>444.0</c:v>
                </c:pt>
                <c:pt idx="1172">
                  <c:v>309.0</c:v>
                </c:pt>
                <c:pt idx="1173">
                  <c:v>358.0</c:v>
                </c:pt>
                <c:pt idx="1174">
                  <c:v>304.0</c:v>
                </c:pt>
                <c:pt idx="1175">
                  <c:v>199.0</c:v>
                </c:pt>
                <c:pt idx="1176">
                  <c:v>428.0</c:v>
                </c:pt>
                <c:pt idx="1177">
                  <c:v>182.0</c:v>
                </c:pt>
                <c:pt idx="1178">
                  <c:v>379.0</c:v>
                </c:pt>
                <c:pt idx="1179">
                  <c:v>198.0</c:v>
                </c:pt>
                <c:pt idx="1180">
                  <c:v>419.0</c:v>
                </c:pt>
                <c:pt idx="1181">
                  <c:v>305.0</c:v>
                </c:pt>
                <c:pt idx="1182">
                  <c:v>334.0</c:v>
                </c:pt>
                <c:pt idx="1183">
                  <c:v>535.0</c:v>
                </c:pt>
                <c:pt idx="1184">
                  <c:v>386.0</c:v>
                </c:pt>
                <c:pt idx="1185">
                  <c:v>379.0</c:v>
                </c:pt>
                <c:pt idx="1186">
                  <c:v>240.0</c:v>
                </c:pt>
                <c:pt idx="1187">
                  <c:v>345.0</c:v>
                </c:pt>
                <c:pt idx="1188">
                  <c:v>417.0</c:v>
                </c:pt>
                <c:pt idx="1189">
                  <c:v>494.0</c:v>
                </c:pt>
                <c:pt idx="1190">
                  <c:v>385.0</c:v>
                </c:pt>
                <c:pt idx="1191">
                  <c:v>411.0</c:v>
                </c:pt>
                <c:pt idx="1192">
                  <c:v>493.0</c:v>
                </c:pt>
                <c:pt idx="1193">
                  <c:v>370.0</c:v>
                </c:pt>
                <c:pt idx="1194">
                  <c:v>400.0</c:v>
                </c:pt>
                <c:pt idx="1195">
                  <c:v>267.0</c:v>
                </c:pt>
                <c:pt idx="1196">
                  <c:v>426.0</c:v>
                </c:pt>
                <c:pt idx="1197">
                  <c:v>231.0</c:v>
                </c:pt>
                <c:pt idx="1198">
                  <c:v>259.0</c:v>
                </c:pt>
                <c:pt idx="1199">
                  <c:v>599.0</c:v>
                </c:pt>
                <c:pt idx="1200">
                  <c:v>341.0</c:v>
                </c:pt>
                <c:pt idx="1201">
                  <c:v>348.0</c:v>
                </c:pt>
                <c:pt idx="1202">
                  <c:v>503.0</c:v>
                </c:pt>
                <c:pt idx="1203">
                  <c:v>349.0</c:v>
                </c:pt>
                <c:pt idx="1204">
                  <c:v>338.0</c:v>
                </c:pt>
                <c:pt idx="1205">
                  <c:v>277.0</c:v>
                </c:pt>
                <c:pt idx="1206">
                  <c:v>475.0</c:v>
                </c:pt>
                <c:pt idx="1207">
                  <c:v>204.0</c:v>
                </c:pt>
                <c:pt idx="1208">
                  <c:v>343.0</c:v>
                </c:pt>
                <c:pt idx="1209">
                  <c:v>426.0</c:v>
                </c:pt>
                <c:pt idx="1210">
                  <c:v>379.0</c:v>
                </c:pt>
                <c:pt idx="1211">
                  <c:v>300.0</c:v>
                </c:pt>
                <c:pt idx="1212">
                  <c:v>242.0</c:v>
                </c:pt>
                <c:pt idx="1213">
                  <c:v>384.0</c:v>
                </c:pt>
                <c:pt idx="1214">
                  <c:v>387.0</c:v>
                </c:pt>
                <c:pt idx="1215">
                  <c:v>430.0</c:v>
                </c:pt>
                <c:pt idx="1216">
                  <c:v>269.0</c:v>
                </c:pt>
                <c:pt idx="1217">
                  <c:v>327.0</c:v>
                </c:pt>
                <c:pt idx="1218">
                  <c:v>414.0</c:v>
                </c:pt>
                <c:pt idx="1219">
                  <c:v>383.0</c:v>
                </c:pt>
                <c:pt idx="1220">
                  <c:v>511.0</c:v>
                </c:pt>
                <c:pt idx="1221">
                  <c:v>417.0</c:v>
                </c:pt>
                <c:pt idx="1222">
                  <c:v>285.0</c:v>
                </c:pt>
                <c:pt idx="1223">
                  <c:v>255.0</c:v>
                </c:pt>
                <c:pt idx="1224">
                  <c:v>472.0</c:v>
                </c:pt>
                <c:pt idx="1225">
                  <c:v>391.0</c:v>
                </c:pt>
                <c:pt idx="1226">
                  <c:v>270.0</c:v>
                </c:pt>
                <c:pt idx="1227">
                  <c:v>303.0</c:v>
                </c:pt>
                <c:pt idx="1228">
                  <c:v>255.0</c:v>
                </c:pt>
                <c:pt idx="1229">
                  <c:v>365.0</c:v>
                </c:pt>
                <c:pt idx="1230">
                  <c:v>349.0</c:v>
                </c:pt>
                <c:pt idx="1231">
                  <c:v>306.0</c:v>
                </c:pt>
                <c:pt idx="1232">
                  <c:v>275.0</c:v>
                </c:pt>
                <c:pt idx="1233">
                  <c:v>297.0</c:v>
                </c:pt>
                <c:pt idx="1234">
                  <c:v>199.0</c:v>
                </c:pt>
                <c:pt idx="1235">
                  <c:v>317.0</c:v>
                </c:pt>
                <c:pt idx="1236">
                  <c:v>361.0</c:v>
                </c:pt>
                <c:pt idx="1237">
                  <c:v>350.0</c:v>
                </c:pt>
                <c:pt idx="1238">
                  <c:v>430.0</c:v>
                </c:pt>
                <c:pt idx="1239">
                  <c:v>360.0</c:v>
                </c:pt>
                <c:pt idx="1240">
                  <c:v>382.0</c:v>
                </c:pt>
                <c:pt idx="1241">
                  <c:v>509.0</c:v>
                </c:pt>
                <c:pt idx="1242">
                  <c:v>338.0</c:v>
                </c:pt>
                <c:pt idx="1243">
                  <c:v>336.0</c:v>
                </c:pt>
                <c:pt idx="1244">
                  <c:v>275.0</c:v>
                </c:pt>
                <c:pt idx="1245">
                  <c:v>434.0</c:v>
                </c:pt>
                <c:pt idx="1246">
                  <c:v>426.0</c:v>
                </c:pt>
                <c:pt idx="1247">
                  <c:v>222.0</c:v>
                </c:pt>
                <c:pt idx="1248">
                  <c:v>335.0</c:v>
                </c:pt>
                <c:pt idx="1249">
                  <c:v>351.0</c:v>
                </c:pt>
                <c:pt idx="1250">
                  <c:v>392.0</c:v>
                </c:pt>
                <c:pt idx="1251">
                  <c:v>410.0</c:v>
                </c:pt>
                <c:pt idx="1252">
                  <c:v>369.0</c:v>
                </c:pt>
                <c:pt idx="1253">
                  <c:v>351.0</c:v>
                </c:pt>
                <c:pt idx="1254">
                  <c:v>238.0</c:v>
                </c:pt>
                <c:pt idx="1255">
                  <c:v>417.0</c:v>
                </c:pt>
                <c:pt idx="1256">
                  <c:v>554.0</c:v>
                </c:pt>
                <c:pt idx="1257">
                  <c:v>199.0</c:v>
                </c:pt>
                <c:pt idx="1258">
                  <c:v>348.0</c:v>
                </c:pt>
                <c:pt idx="1259">
                  <c:v>357.0</c:v>
                </c:pt>
                <c:pt idx="1260">
                  <c:v>442.0</c:v>
                </c:pt>
                <c:pt idx="1261">
                  <c:v>464.0</c:v>
                </c:pt>
                <c:pt idx="1262">
                  <c:v>592.0</c:v>
                </c:pt>
                <c:pt idx="1263">
                  <c:v>195.0</c:v>
                </c:pt>
                <c:pt idx="1264">
                  <c:v>336.0</c:v>
                </c:pt>
                <c:pt idx="1265">
                  <c:v>215.0</c:v>
                </c:pt>
                <c:pt idx="1266">
                  <c:v>330.0</c:v>
                </c:pt>
                <c:pt idx="1267">
                  <c:v>382.0</c:v>
                </c:pt>
                <c:pt idx="1268">
                  <c:v>255.0</c:v>
                </c:pt>
                <c:pt idx="1269">
                  <c:v>456.0</c:v>
                </c:pt>
                <c:pt idx="1270">
                  <c:v>502.0</c:v>
                </c:pt>
                <c:pt idx="1271">
                  <c:v>59.0</c:v>
                </c:pt>
                <c:pt idx="1272">
                  <c:v>229.0</c:v>
                </c:pt>
                <c:pt idx="1273">
                  <c:v>482.0</c:v>
                </c:pt>
                <c:pt idx="1274">
                  <c:v>354.0</c:v>
                </c:pt>
                <c:pt idx="1275">
                  <c:v>389.0</c:v>
                </c:pt>
                <c:pt idx="1276">
                  <c:v>338.0</c:v>
                </c:pt>
                <c:pt idx="1277">
                  <c:v>349.0</c:v>
                </c:pt>
                <c:pt idx="1278">
                  <c:v>305.0</c:v>
                </c:pt>
                <c:pt idx="1279">
                  <c:v>571.0</c:v>
                </c:pt>
                <c:pt idx="1280">
                  <c:v>296.0</c:v>
                </c:pt>
                <c:pt idx="1281">
                  <c:v>439.0</c:v>
                </c:pt>
                <c:pt idx="1282">
                  <c:v>494.0</c:v>
                </c:pt>
                <c:pt idx="1283">
                  <c:v>455.0</c:v>
                </c:pt>
                <c:pt idx="1284">
                  <c:v>371.0</c:v>
                </c:pt>
                <c:pt idx="1285">
                  <c:v>364.0</c:v>
                </c:pt>
                <c:pt idx="1286">
                  <c:v>253.0</c:v>
                </c:pt>
                <c:pt idx="1287">
                  <c:v>489.0</c:v>
                </c:pt>
                <c:pt idx="1288">
                  <c:v>446.0</c:v>
                </c:pt>
                <c:pt idx="1289">
                  <c:v>530.0</c:v>
                </c:pt>
                <c:pt idx="1290">
                  <c:v>296.0</c:v>
                </c:pt>
                <c:pt idx="1291">
                  <c:v>440.0</c:v>
                </c:pt>
                <c:pt idx="1292">
                  <c:v>386.0</c:v>
                </c:pt>
                <c:pt idx="1293">
                  <c:v>281.0</c:v>
                </c:pt>
                <c:pt idx="1294">
                  <c:v>166.0</c:v>
                </c:pt>
                <c:pt idx="1295">
                  <c:v>378.0</c:v>
                </c:pt>
                <c:pt idx="1296">
                  <c:v>323.0</c:v>
                </c:pt>
                <c:pt idx="1297">
                  <c:v>377.0</c:v>
                </c:pt>
                <c:pt idx="1298">
                  <c:v>476.0</c:v>
                </c:pt>
                <c:pt idx="1299">
                  <c:v>487.0</c:v>
                </c:pt>
                <c:pt idx="1300">
                  <c:v>282.0</c:v>
                </c:pt>
                <c:pt idx="1301">
                  <c:v>475.0</c:v>
                </c:pt>
                <c:pt idx="1302">
                  <c:v>335.0</c:v>
                </c:pt>
                <c:pt idx="1303">
                  <c:v>257.0</c:v>
                </c:pt>
                <c:pt idx="1304">
                  <c:v>488.0</c:v>
                </c:pt>
                <c:pt idx="1305">
                  <c:v>255.0</c:v>
                </c:pt>
                <c:pt idx="1306">
                  <c:v>341.0</c:v>
                </c:pt>
                <c:pt idx="1307">
                  <c:v>292.0</c:v>
                </c:pt>
                <c:pt idx="1308">
                  <c:v>302.0</c:v>
                </c:pt>
                <c:pt idx="1309">
                  <c:v>340.0</c:v>
                </c:pt>
                <c:pt idx="1310">
                  <c:v>331.0</c:v>
                </c:pt>
                <c:pt idx="1311">
                  <c:v>235.0</c:v>
                </c:pt>
                <c:pt idx="1312">
                  <c:v>411.0</c:v>
                </c:pt>
                <c:pt idx="1313">
                  <c:v>312.0</c:v>
                </c:pt>
                <c:pt idx="1314">
                  <c:v>266.0</c:v>
                </c:pt>
                <c:pt idx="1315">
                  <c:v>291.0</c:v>
                </c:pt>
                <c:pt idx="1316">
                  <c:v>434.0</c:v>
                </c:pt>
                <c:pt idx="1317">
                  <c:v>175.0</c:v>
                </c:pt>
                <c:pt idx="1318">
                  <c:v>274.0</c:v>
                </c:pt>
                <c:pt idx="1319">
                  <c:v>387.0</c:v>
                </c:pt>
                <c:pt idx="1320">
                  <c:v>384.0</c:v>
                </c:pt>
                <c:pt idx="1321">
                  <c:v>332.0</c:v>
                </c:pt>
                <c:pt idx="1322">
                  <c:v>417.0</c:v>
                </c:pt>
                <c:pt idx="1323">
                  <c:v>398.0</c:v>
                </c:pt>
                <c:pt idx="1324">
                  <c:v>413.0</c:v>
                </c:pt>
                <c:pt idx="1325">
                  <c:v>363.0</c:v>
                </c:pt>
                <c:pt idx="1326">
                  <c:v>375.0</c:v>
                </c:pt>
                <c:pt idx="1327">
                  <c:v>367.0</c:v>
                </c:pt>
                <c:pt idx="1328">
                  <c:v>363.0</c:v>
                </c:pt>
                <c:pt idx="1329">
                  <c:v>432.0</c:v>
                </c:pt>
                <c:pt idx="1330">
                  <c:v>384.0</c:v>
                </c:pt>
                <c:pt idx="1331">
                  <c:v>344.0</c:v>
                </c:pt>
                <c:pt idx="1332">
                  <c:v>368.0</c:v>
                </c:pt>
                <c:pt idx="1333">
                  <c:v>297.0</c:v>
                </c:pt>
                <c:pt idx="1334">
                  <c:v>365.0</c:v>
                </c:pt>
                <c:pt idx="1335">
                  <c:v>322.0</c:v>
                </c:pt>
                <c:pt idx="1336">
                  <c:v>383.0</c:v>
                </c:pt>
                <c:pt idx="1337">
                  <c:v>442.0</c:v>
                </c:pt>
                <c:pt idx="1338">
                  <c:v>347.0</c:v>
                </c:pt>
                <c:pt idx="1339">
                  <c:v>442.0</c:v>
                </c:pt>
                <c:pt idx="1340">
                  <c:v>152.0</c:v>
                </c:pt>
                <c:pt idx="1341">
                  <c:v>296.0</c:v>
                </c:pt>
                <c:pt idx="1342">
                  <c:v>458.0</c:v>
                </c:pt>
                <c:pt idx="1343">
                  <c:v>371.0</c:v>
                </c:pt>
                <c:pt idx="1344">
                  <c:v>244.0</c:v>
                </c:pt>
                <c:pt idx="1345">
                  <c:v>326.0</c:v>
                </c:pt>
                <c:pt idx="1346">
                  <c:v>446.0</c:v>
                </c:pt>
                <c:pt idx="1347">
                  <c:v>417.0</c:v>
                </c:pt>
                <c:pt idx="1348">
                  <c:v>539.0</c:v>
                </c:pt>
                <c:pt idx="1349">
                  <c:v>484.0</c:v>
                </c:pt>
                <c:pt idx="1350">
                  <c:v>462.0</c:v>
                </c:pt>
                <c:pt idx="1351">
                  <c:v>294.0</c:v>
                </c:pt>
                <c:pt idx="1352">
                  <c:v>241.0</c:v>
                </c:pt>
                <c:pt idx="1353">
                  <c:v>272.0</c:v>
                </c:pt>
                <c:pt idx="1354">
                  <c:v>284.0</c:v>
                </c:pt>
                <c:pt idx="1355">
                  <c:v>294.0</c:v>
                </c:pt>
                <c:pt idx="1356">
                  <c:v>378.0</c:v>
                </c:pt>
                <c:pt idx="1357">
                  <c:v>385.0</c:v>
                </c:pt>
                <c:pt idx="1358">
                  <c:v>219.0</c:v>
                </c:pt>
                <c:pt idx="1359">
                  <c:v>404.0</c:v>
                </c:pt>
                <c:pt idx="1360">
                  <c:v>275.0</c:v>
                </c:pt>
                <c:pt idx="1361">
                  <c:v>541.0</c:v>
                </c:pt>
                <c:pt idx="1362">
                  <c:v>398.0</c:v>
                </c:pt>
                <c:pt idx="1363">
                  <c:v>376.0</c:v>
                </c:pt>
                <c:pt idx="1364">
                  <c:v>363.0</c:v>
                </c:pt>
                <c:pt idx="1365">
                  <c:v>401.0</c:v>
                </c:pt>
                <c:pt idx="1366">
                  <c:v>374.0</c:v>
                </c:pt>
                <c:pt idx="1367">
                  <c:v>336.0</c:v>
                </c:pt>
                <c:pt idx="1368">
                  <c:v>389.0</c:v>
                </c:pt>
                <c:pt idx="1369">
                  <c:v>226.0</c:v>
                </c:pt>
                <c:pt idx="1370">
                  <c:v>510.0</c:v>
                </c:pt>
                <c:pt idx="1371">
                  <c:v>385.0</c:v>
                </c:pt>
                <c:pt idx="1372">
                  <c:v>212.0</c:v>
                </c:pt>
                <c:pt idx="1373">
                  <c:v>278.0</c:v>
                </c:pt>
                <c:pt idx="1374">
                  <c:v>312.0</c:v>
                </c:pt>
                <c:pt idx="1375">
                  <c:v>303.0</c:v>
                </c:pt>
                <c:pt idx="1376">
                  <c:v>348.0</c:v>
                </c:pt>
                <c:pt idx="1377">
                  <c:v>417.0</c:v>
                </c:pt>
                <c:pt idx="1378">
                  <c:v>252.0</c:v>
                </c:pt>
                <c:pt idx="1379">
                  <c:v>372.0</c:v>
                </c:pt>
                <c:pt idx="1380">
                  <c:v>233.0</c:v>
                </c:pt>
                <c:pt idx="1381">
                  <c:v>456.0</c:v>
                </c:pt>
                <c:pt idx="1382">
                  <c:v>504.0</c:v>
                </c:pt>
                <c:pt idx="1383">
                  <c:v>450.0</c:v>
                </c:pt>
                <c:pt idx="1384">
                  <c:v>257.0</c:v>
                </c:pt>
                <c:pt idx="1385">
                  <c:v>368.0</c:v>
                </c:pt>
                <c:pt idx="1386">
                  <c:v>180.0</c:v>
                </c:pt>
                <c:pt idx="1387">
                  <c:v>77.0</c:v>
                </c:pt>
                <c:pt idx="1388">
                  <c:v>266.0</c:v>
                </c:pt>
                <c:pt idx="1389">
                  <c:v>340.0</c:v>
                </c:pt>
                <c:pt idx="1390">
                  <c:v>404.0</c:v>
                </c:pt>
                <c:pt idx="1391">
                  <c:v>409.0</c:v>
                </c:pt>
                <c:pt idx="1392">
                  <c:v>340.0</c:v>
                </c:pt>
                <c:pt idx="1393">
                  <c:v>457.0</c:v>
                </c:pt>
                <c:pt idx="1394">
                  <c:v>140.0</c:v>
                </c:pt>
                <c:pt idx="1395">
                  <c:v>345.0</c:v>
                </c:pt>
                <c:pt idx="1396">
                  <c:v>420.0</c:v>
                </c:pt>
                <c:pt idx="1397">
                  <c:v>288.0</c:v>
                </c:pt>
                <c:pt idx="1398">
                  <c:v>330.0</c:v>
                </c:pt>
                <c:pt idx="1399">
                  <c:v>405.0</c:v>
                </c:pt>
                <c:pt idx="1400">
                  <c:v>190.0</c:v>
                </c:pt>
                <c:pt idx="1401">
                  <c:v>480.0</c:v>
                </c:pt>
                <c:pt idx="1402">
                  <c:v>245.0</c:v>
                </c:pt>
                <c:pt idx="1403">
                  <c:v>264.0</c:v>
                </c:pt>
                <c:pt idx="1404">
                  <c:v>319.0</c:v>
                </c:pt>
                <c:pt idx="1405">
                  <c:v>487.0</c:v>
                </c:pt>
                <c:pt idx="1406">
                  <c:v>451.0</c:v>
                </c:pt>
                <c:pt idx="1407">
                  <c:v>434.0</c:v>
                </c:pt>
                <c:pt idx="1408">
                  <c:v>371.0</c:v>
                </c:pt>
                <c:pt idx="1409">
                  <c:v>302.0</c:v>
                </c:pt>
                <c:pt idx="1410">
                  <c:v>321.0</c:v>
                </c:pt>
                <c:pt idx="1411">
                  <c:v>323.0</c:v>
                </c:pt>
                <c:pt idx="1412">
                  <c:v>206.0</c:v>
                </c:pt>
                <c:pt idx="1413">
                  <c:v>240.0</c:v>
                </c:pt>
                <c:pt idx="1414">
                  <c:v>539.0</c:v>
                </c:pt>
                <c:pt idx="1415">
                  <c:v>285.0</c:v>
                </c:pt>
                <c:pt idx="1416">
                  <c:v>182.0</c:v>
                </c:pt>
                <c:pt idx="1417">
                  <c:v>451.0</c:v>
                </c:pt>
                <c:pt idx="1418">
                  <c:v>231.0</c:v>
                </c:pt>
                <c:pt idx="1419">
                  <c:v>302.0</c:v>
                </c:pt>
                <c:pt idx="1420">
                  <c:v>187.0</c:v>
                </c:pt>
                <c:pt idx="1421">
                  <c:v>372.0</c:v>
                </c:pt>
                <c:pt idx="1422">
                  <c:v>341.0</c:v>
                </c:pt>
                <c:pt idx="1423">
                  <c:v>379.0</c:v>
                </c:pt>
                <c:pt idx="1424">
                  <c:v>401.0</c:v>
                </c:pt>
                <c:pt idx="1425">
                  <c:v>343.0</c:v>
                </c:pt>
                <c:pt idx="1426">
                  <c:v>291.0</c:v>
                </c:pt>
                <c:pt idx="1427">
                  <c:v>347.0</c:v>
                </c:pt>
                <c:pt idx="1428">
                  <c:v>244.0</c:v>
                </c:pt>
                <c:pt idx="1429">
                  <c:v>254.0</c:v>
                </c:pt>
                <c:pt idx="1430">
                  <c:v>349.0</c:v>
                </c:pt>
                <c:pt idx="1431">
                  <c:v>169.0</c:v>
                </c:pt>
                <c:pt idx="1432">
                  <c:v>285.0</c:v>
                </c:pt>
                <c:pt idx="1433">
                  <c:v>376.0</c:v>
                </c:pt>
                <c:pt idx="1434">
                  <c:v>394.0</c:v>
                </c:pt>
                <c:pt idx="1435">
                  <c:v>311.0</c:v>
                </c:pt>
                <c:pt idx="1436">
                  <c:v>286.0</c:v>
                </c:pt>
                <c:pt idx="1437">
                  <c:v>442.0</c:v>
                </c:pt>
                <c:pt idx="1438">
                  <c:v>361.0</c:v>
                </c:pt>
                <c:pt idx="1439">
                  <c:v>283.0</c:v>
                </c:pt>
                <c:pt idx="1440">
                  <c:v>410.0</c:v>
                </c:pt>
                <c:pt idx="1441">
                  <c:v>403.0</c:v>
                </c:pt>
                <c:pt idx="1442">
                  <c:v>381.0</c:v>
                </c:pt>
                <c:pt idx="1443">
                  <c:v>260.0</c:v>
                </c:pt>
                <c:pt idx="1444">
                  <c:v>197.0</c:v>
                </c:pt>
                <c:pt idx="1445">
                  <c:v>358.0</c:v>
                </c:pt>
                <c:pt idx="1446">
                  <c:v>373.0</c:v>
                </c:pt>
                <c:pt idx="1447">
                  <c:v>130.0</c:v>
                </c:pt>
                <c:pt idx="1448">
                  <c:v>201.0</c:v>
                </c:pt>
                <c:pt idx="1449">
                  <c:v>421.0</c:v>
                </c:pt>
                <c:pt idx="1450">
                  <c:v>411.0</c:v>
                </c:pt>
                <c:pt idx="1451">
                  <c:v>287.0</c:v>
                </c:pt>
                <c:pt idx="1452">
                  <c:v>326.0</c:v>
                </c:pt>
                <c:pt idx="1453">
                  <c:v>207.0</c:v>
                </c:pt>
                <c:pt idx="1454">
                  <c:v>288.0</c:v>
                </c:pt>
                <c:pt idx="1455">
                  <c:v>232.0</c:v>
                </c:pt>
                <c:pt idx="1456">
                  <c:v>369.0</c:v>
                </c:pt>
                <c:pt idx="1457">
                  <c:v>409.0</c:v>
                </c:pt>
                <c:pt idx="1458">
                  <c:v>298.0</c:v>
                </c:pt>
                <c:pt idx="1459">
                  <c:v>381.0</c:v>
                </c:pt>
                <c:pt idx="1460">
                  <c:v>254.0</c:v>
                </c:pt>
                <c:pt idx="1461">
                  <c:v>514.0</c:v>
                </c:pt>
                <c:pt idx="1462">
                  <c:v>188.0</c:v>
                </c:pt>
                <c:pt idx="1463">
                  <c:v>91.0</c:v>
                </c:pt>
                <c:pt idx="1464">
                  <c:v>322.0</c:v>
                </c:pt>
                <c:pt idx="1465">
                  <c:v>364.0</c:v>
                </c:pt>
                <c:pt idx="1466">
                  <c:v>418.0</c:v>
                </c:pt>
                <c:pt idx="1467">
                  <c:v>412.0</c:v>
                </c:pt>
                <c:pt idx="1468">
                  <c:v>265.0</c:v>
                </c:pt>
                <c:pt idx="1469">
                  <c:v>248.0</c:v>
                </c:pt>
                <c:pt idx="1470">
                  <c:v>467.0</c:v>
                </c:pt>
                <c:pt idx="1471">
                  <c:v>258.0</c:v>
                </c:pt>
                <c:pt idx="1472">
                  <c:v>353.0</c:v>
                </c:pt>
                <c:pt idx="1473">
                  <c:v>224.0</c:v>
                </c:pt>
                <c:pt idx="1474">
                  <c:v>295.0</c:v>
                </c:pt>
                <c:pt idx="1475">
                  <c:v>258.0</c:v>
                </c:pt>
                <c:pt idx="1476">
                  <c:v>363.0</c:v>
                </c:pt>
                <c:pt idx="1477">
                  <c:v>421.0</c:v>
                </c:pt>
                <c:pt idx="1478">
                  <c:v>304.0</c:v>
                </c:pt>
                <c:pt idx="1479">
                  <c:v>200.0</c:v>
                </c:pt>
                <c:pt idx="1480">
                  <c:v>439.0</c:v>
                </c:pt>
                <c:pt idx="1481">
                  <c:v>350.0</c:v>
                </c:pt>
                <c:pt idx="1482">
                  <c:v>354.0</c:v>
                </c:pt>
                <c:pt idx="1483">
                  <c:v>479.0</c:v>
                </c:pt>
                <c:pt idx="1484">
                  <c:v>379.0</c:v>
                </c:pt>
                <c:pt idx="1485">
                  <c:v>392.0</c:v>
                </c:pt>
                <c:pt idx="1486">
                  <c:v>258.0</c:v>
                </c:pt>
                <c:pt idx="1487">
                  <c:v>424.0</c:v>
                </c:pt>
                <c:pt idx="1488">
                  <c:v>328.0</c:v>
                </c:pt>
                <c:pt idx="1489">
                  <c:v>520.0</c:v>
                </c:pt>
                <c:pt idx="1490">
                  <c:v>228.0</c:v>
                </c:pt>
                <c:pt idx="1491">
                  <c:v>409.0</c:v>
                </c:pt>
                <c:pt idx="1492">
                  <c:v>246.0</c:v>
                </c:pt>
                <c:pt idx="1493">
                  <c:v>176.0</c:v>
                </c:pt>
                <c:pt idx="1494">
                  <c:v>250.0</c:v>
                </c:pt>
                <c:pt idx="1495">
                  <c:v>370.0</c:v>
                </c:pt>
                <c:pt idx="1496">
                  <c:v>159.0</c:v>
                </c:pt>
                <c:pt idx="1497">
                  <c:v>227.0</c:v>
                </c:pt>
                <c:pt idx="1498">
                  <c:v>426.0</c:v>
                </c:pt>
                <c:pt idx="1499">
                  <c:v>301.0</c:v>
                </c:pt>
                <c:pt idx="1500">
                  <c:v>319.0</c:v>
                </c:pt>
                <c:pt idx="1501">
                  <c:v>300.0</c:v>
                </c:pt>
                <c:pt idx="1502">
                  <c:v>159.0</c:v>
                </c:pt>
                <c:pt idx="1503">
                  <c:v>266.0</c:v>
                </c:pt>
                <c:pt idx="1504">
                  <c:v>412.0</c:v>
                </c:pt>
                <c:pt idx="1505">
                  <c:v>393.0</c:v>
                </c:pt>
                <c:pt idx="1506">
                  <c:v>372.0</c:v>
                </c:pt>
                <c:pt idx="1507">
                  <c:v>317.0</c:v>
                </c:pt>
                <c:pt idx="1508">
                  <c:v>244.0</c:v>
                </c:pt>
                <c:pt idx="1509">
                  <c:v>447.0</c:v>
                </c:pt>
                <c:pt idx="1510">
                  <c:v>242.0</c:v>
                </c:pt>
                <c:pt idx="1511">
                  <c:v>280.0</c:v>
                </c:pt>
                <c:pt idx="1512">
                  <c:v>462.0</c:v>
                </c:pt>
                <c:pt idx="1513">
                  <c:v>333.0</c:v>
                </c:pt>
                <c:pt idx="1514">
                  <c:v>403.0</c:v>
                </c:pt>
                <c:pt idx="1515">
                  <c:v>372.0</c:v>
                </c:pt>
                <c:pt idx="1516">
                  <c:v>278.0</c:v>
                </c:pt>
                <c:pt idx="1517">
                  <c:v>308.0</c:v>
                </c:pt>
                <c:pt idx="1518">
                  <c:v>354.0</c:v>
                </c:pt>
                <c:pt idx="1519">
                  <c:v>276.0</c:v>
                </c:pt>
                <c:pt idx="1520">
                  <c:v>367.0</c:v>
                </c:pt>
                <c:pt idx="1521">
                  <c:v>222.0</c:v>
                </c:pt>
                <c:pt idx="1522">
                  <c:v>389.0</c:v>
                </c:pt>
                <c:pt idx="1523">
                  <c:v>292.0</c:v>
                </c:pt>
                <c:pt idx="1524">
                  <c:v>507.0</c:v>
                </c:pt>
                <c:pt idx="1525">
                  <c:v>258.0</c:v>
                </c:pt>
                <c:pt idx="1526">
                  <c:v>328.0</c:v>
                </c:pt>
                <c:pt idx="1527">
                  <c:v>390.0</c:v>
                </c:pt>
                <c:pt idx="1528">
                  <c:v>484.0</c:v>
                </c:pt>
                <c:pt idx="1529">
                  <c:v>201.0</c:v>
                </c:pt>
                <c:pt idx="1530">
                  <c:v>368.0</c:v>
                </c:pt>
                <c:pt idx="1531">
                  <c:v>366.0</c:v>
                </c:pt>
                <c:pt idx="1532">
                  <c:v>330.0</c:v>
                </c:pt>
                <c:pt idx="1533">
                  <c:v>183.0</c:v>
                </c:pt>
                <c:pt idx="1534">
                  <c:v>244.0</c:v>
                </c:pt>
                <c:pt idx="1535">
                  <c:v>502.0</c:v>
                </c:pt>
                <c:pt idx="1536">
                  <c:v>309.0</c:v>
                </c:pt>
                <c:pt idx="1537">
                  <c:v>347.0</c:v>
                </c:pt>
                <c:pt idx="1538">
                  <c:v>228.0</c:v>
                </c:pt>
                <c:pt idx="1539">
                  <c:v>265.0</c:v>
                </c:pt>
                <c:pt idx="1540">
                  <c:v>372.0</c:v>
                </c:pt>
                <c:pt idx="1541">
                  <c:v>302.0</c:v>
                </c:pt>
                <c:pt idx="1542">
                  <c:v>439.0</c:v>
                </c:pt>
                <c:pt idx="1543">
                  <c:v>389.0</c:v>
                </c:pt>
                <c:pt idx="1544">
                  <c:v>410.0</c:v>
                </c:pt>
                <c:pt idx="1545">
                  <c:v>252.0</c:v>
                </c:pt>
                <c:pt idx="1546">
                  <c:v>337.0</c:v>
                </c:pt>
                <c:pt idx="1547">
                  <c:v>530.0</c:v>
                </c:pt>
                <c:pt idx="1548">
                  <c:v>450.0</c:v>
                </c:pt>
                <c:pt idx="1549">
                  <c:v>470.0</c:v>
                </c:pt>
                <c:pt idx="1550">
                  <c:v>288.0</c:v>
                </c:pt>
                <c:pt idx="1551">
                  <c:v>270.0</c:v>
                </c:pt>
                <c:pt idx="1552">
                  <c:v>383.0</c:v>
                </c:pt>
                <c:pt idx="1553">
                  <c:v>317.0</c:v>
                </c:pt>
                <c:pt idx="1554">
                  <c:v>388.0</c:v>
                </c:pt>
                <c:pt idx="1555">
                  <c:v>444.0</c:v>
                </c:pt>
                <c:pt idx="1556">
                  <c:v>359.0</c:v>
                </c:pt>
                <c:pt idx="1557">
                  <c:v>281.0</c:v>
                </c:pt>
                <c:pt idx="1558">
                  <c:v>314.0</c:v>
                </c:pt>
                <c:pt idx="1559">
                  <c:v>301.0</c:v>
                </c:pt>
                <c:pt idx="1560">
                  <c:v>277.0</c:v>
                </c:pt>
                <c:pt idx="1561">
                  <c:v>291.0</c:v>
                </c:pt>
                <c:pt idx="1562">
                  <c:v>216.0</c:v>
                </c:pt>
                <c:pt idx="1563">
                  <c:v>282.0</c:v>
                </c:pt>
                <c:pt idx="1564">
                  <c:v>406.0</c:v>
                </c:pt>
                <c:pt idx="1565">
                  <c:v>250.0</c:v>
                </c:pt>
                <c:pt idx="1566">
                  <c:v>227.0</c:v>
                </c:pt>
                <c:pt idx="1567">
                  <c:v>227.0</c:v>
                </c:pt>
                <c:pt idx="1568">
                  <c:v>274.0</c:v>
                </c:pt>
                <c:pt idx="1569">
                  <c:v>409.0</c:v>
                </c:pt>
                <c:pt idx="1570">
                  <c:v>363.0</c:v>
                </c:pt>
                <c:pt idx="1571">
                  <c:v>352.0</c:v>
                </c:pt>
                <c:pt idx="1572">
                  <c:v>350.0</c:v>
                </c:pt>
                <c:pt idx="1573">
                  <c:v>470.0</c:v>
                </c:pt>
                <c:pt idx="1574">
                  <c:v>347.0</c:v>
                </c:pt>
                <c:pt idx="1575">
                  <c:v>321.0</c:v>
                </c:pt>
                <c:pt idx="1576">
                  <c:v>413.0</c:v>
                </c:pt>
                <c:pt idx="1577">
                  <c:v>80.0</c:v>
                </c:pt>
                <c:pt idx="1578">
                  <c:v>217.0</c:v>
                </c:pt>
                <c:pt idx="1579">
                  <c:v>431.0</c:v>
                </c:pt>
                <c:pt idx="1580">
                  <c:v>379.0</c:v>
                </c:pt>
                <c:pt idx="1581">
                  <c:v>369.0</c:v>
                </c:pt>
                <c:pt idx="1582">
                  <c:v>341.0</c:v>
                </c:pt>
                <c:pt idx="1583">
                  <c:v>418.0</c:v>
                </c:pt>
                <c:pt idx="1584">
                  <c:v>434.0</c:v>
                </c:pt>
                <c:pt idx="1585">
                  <c:v>338.0</c:v>
                </c:pt>
                <c:pt idx="1586">
                  <c:v>348.0</c:v>
                </c:pt>
                <c:pt idx="1587">
                  <c:v>241.0</c:v>
                </c:pt>
                <c:pt idx="1588">
                  <c:v>354.0</c:v>
                </c:pt>
                <c:pt idx="1589">
                  <c:v>442.0</c:v>
                </c:pt>
                <c:pt idx="1590">
                  <c:v>362.0</c:v>
                </c:pt>
                <c:pt idx="1591">
                  <c:v>234.0</c:v>
                </c:pt>
                <c:pt idx="1592">
                  <c:v>186.0</c:v>
                </c:pt>
                <c:pt idx="1593">
                  <c:v>462.0</c:v>
                </c:pt>
                <c:pt idx="1594">
                  <c:v>237.0</c:v>
                </c:pt>
                <c:pt idx="1595">
                  <c:v>303.0</c:v>
                </c:pt>
                <c:pt idx="1596">
                  <c:v>424.0</c:v>
                </c:pt>
                <c:pt idx="1597">
                  <c:v>352.0</c:v>
                </c:pt>
                <c:pt idx="1598">
                  <c:v>191.0</c:v>
                </c:pt>
                <c:pt idx="1599">
                  <c:v>170.0</c:v>
                </c:pt>
                <c:pt idx="1600">
                  <c:v>460.0</c:v>
                </c:pt>
                <c:pt idx="1601">
                  <c:v>357.0</c:v>
                </c:pt>
                <c:pt idx="1602">
                  <c:v>292.0</c:v>
                </c:pt>
                <c:pt idx="1603">
                  <c:v>426.0</c:v>
                </c:pt>
                <c:pt idx="1604">
                  <c:v>311.0</c:v>
                </c:pt>
                <c:pt idx="1605">
                  <c:v>391.0</c:v>
                </c:pt>
                <c:pt idx="1606">
                  <c:v>223.0</c:v>
                </c:pt>
                <c:pt idx="1607">
                  <c:v>425.0</c:v>
                </c:pt>
                <c:pt idx="1608">
                  <c:v>352.0</c:v>
                </c:pt>
                <c:pt idx="1609">
                  <c:v>458.0</c:v>
                </c:pt>
                <c:pt idx="1610">
                  <c:v>290.0</c:v>
                </c:pt>
                <c:pt idx="1611">
                  <c:v>377.0</c:v>
                </c:pt>
                <c:pt idx="1612">
                  <c:v>281.0</c:v>
                </c:pt>
                <c:pt idx="1613">
                  <c:v>400.0</c:v>
                </c:pt>
                <c:pt idx="1614">
                  <c:v>184.0</c:v>
                </c:pt>
                <c:pt idx="1615">
                  <c:v>390.0</c:v>
                </c:pt>
                <c:pt idx="1616">
                  <c:v>389.0</c:v>
                </c:pt>
                <c:pt idx="1617">
                  <c:v>238.0</c:v>
                </c:pt>
                <c:pt idx="1618">
                  <c:v>137.0</c:v>
                </c:pt>
                <c:pt idx="1619">
                  <c:v>435.0</c:v>
                </c:pt>
                <c:pt idx="1620">
                  <c:v>239.0</c:v>
                </c:pt>
                <c:pt idx="1621">
                  <c:v>215.0</c:v>
                </c:pt>
                <c:pt idx="1622">
                  <c:v>235.0</c:v>
                </c:pt>
                <c:pt idx="1623">
                  <c:v>380.0</c:v>
                </c:pt>
                <c:pt idx="1624">
                  <c:v>371.0</c:v>
                </c:pt>
                <c:pt idx="1625">
                  <c:v>337.0</c:v>
                </c:pt>
                <c:pt idx="1626">
                  <c:v>387.0</c:v>
                </c:pt>
                <c:pt idx="1627">
                  <c:v>456.0</c:v>
                </c:pt>
                <c:pt idx="1628">
                  <c:v>502.0</c:v>
                </c:pt>
                <c:pt idx="1629">
                  <c:v>180.0</c:v>
                </c:pt>
                <c:pt idx="1630">
                  <c:v>414.0</c:v>
                </c:pt>
                <c:pt idx="1631">
                  <c:v>411.0</c:v>
                </c:pt>
                <c:pt idx="1632">
                  <c:v>329.0</c:v>
                </c:pt>
                <c:pt idx="1633">
                  <c:v>314.0</c:v>
                </c:pt>
                <c:pt idx="1634">
                  <c:v>215.0</c:v>
                </c:pt>
                <c:pt idx="1635">
                  <c:v>222.0</c:v>
                </c:pt>
                <c:pt idx="1636">
                  <c:v>447.0</c:v>
                </c:pt>
                <c:pt idx="1637">
                  <c:v>300.0</c:v>
                </c:pt>
                <c:pt idx="1638">
                  <c:v>206.0</c:v>
                </c:pt>
                <c:pt idx="1639">
                  <c:v>189.0</c:v>
                </c:pt>
                <c:pt idx="1640">
                  <c:v>231.0</c:v>
                </c:pt>
                <c:pt idx="1641">
                  <c:v>225.0</c:v>
                </c:pt>
                <c:pt idx="1642">
                  <c:v>273.0</c:v>
                </c:pt>
                <c:pt idx="1643">
                  <c:v>372.0</c:v>
                </c:pt>
                <c:pt idx="1644">
                  <c:v>397.0</c:v>
                </c:pt>
                <c:pt idx="1645">
                  <c:v>296.0</c:v>
                </c:pt>
                <c:pt idx="1646">
                  <c:v>168.0</c:v>
                </c:pt>
                <c:pt idx="1647">
                  <c:v>151.0</c:v>
                </c:pt>
                <c:pt idx="1648">
                  <c:v>435.0</c:v>
                </c:pt>
                <c:pt idx="1649">
                  <c:v>532.0</c:v>
                </c:pt>
                <c:pt idx="1650">
                  <c:v>433.0</c:v>
                </c:pt>
                <c:pt idx="1651">
                  <c:v>157.0</c:v>
                </c:pt>
                <c:pt idx="1652">
                  <c:v>250.0</c:v>
                </c:pt>
                <c:pt idx="1653">
                  <c:v>428.0</c:v>
                </c:pt>
                <c:pt idx="1654">
                  <c:v>391.0</c:v>
                </c:pt>
                <c:pt idx="1655">
                  <c:v>374.0</c:v>
                </c:pt>
                <c:pt idx="1656">
                  <c:v>311.0</c:v>
                </c:pt>
                <c:pt idx="1657">
                  <c:v>299.0</c:v>
                </c:pt>
                <c:pt idx="1658">
                  <c:v>606.0</c:v>
                </c:pt>
                <c:pt idx="1659">
                  <c:v>338.0</c:v>
                </c:pt>
                <c:pt idx="1660">
                  <c:v>314.0</c:v>
                </c:pt>
                <c:pt idx="1661">
                  <c:v>522.0</c:v>
                </c:pt>
                <c:pt idx="1662">
                  <c:v>165.0</c:v>
                </c:pt>
                <c:pt idx="1663">
                  <c:v>197.0</c:v>
                </c:pt>
                <c:pt idx="1664">
                  <c:v>290.0</c:v>
                </c:pt>
                <c:pt idx="1665">
                  <c:v>405.0</c:v>
                </c:pt>
                <c:pt idx="1666">
                  <c:v>253.0</c:v>
                </c:pt>
                <c:pt idx="1667">
                  <c:v>393.0</c:v>
                </c:pt>
                <c:pt idx="1668">
                  <c:v>319.0</c:v>
                </c:pt>
                <c:pt idx="1669">
                  <c:v>393.0</c:v>
                </c:pt>
                <c:pt idx="1670">
                  <c:v>225.0</c:v>
                </c:pt>
                <c:pt idx="1671">
                  <c:v>466.0</c:v>
                </c:pt>
                <c:pt idx="1672">
                  <c:v>90.0</c:v>
                </c:pt>
                <c:pt idx="1673">
                  <c:v>340.0</c:v>
                </c:pt>
                <c:pt idx="1674">
                  <c:v>295.0</c:v>
                </c:pt>
                <c:pt idx="1675">
                  <c:v>78.0</c:v>
                </c:pt>
                <c:pt idx="1676">
                  <c:v>410.0</c:v>
                </c:pt>
                <c:pt idx="1677">
                  <c:v>202.0</c:v>
                </c:pt>
                <c:pt idx="1678">
                  <c:v>313.0</c:v>
                </c:pt>
                <c:pt idx="1679">
                  <c:v>350.0</c:v>
                </c:pt>
                <c:pt idx="1680">
                  <c:v>278.0</c:v>
                </c:pt>
                <c:pt idx="1681">
                  <c:v>280.0</c:v>
                </c:pt>
                <c:pt idx="1682">
                  <c:v>433.0</c:v>
                </c:pt>
                <c:pt idx="1683">
                  <c:v>380.0</c:v>
                </c:pt>
                <c:pt idx="1684">
                  <c:v>247.0</c:v>
                </c:pt>
                <c:pt idx="1685">
                  <c:v>365.0</c:v>
                </c:pt>
                <c:pt idx="1686">
                  <c:v>325.0</c:v>
                </c:pt>
                <c:pt idx="1687">
                  <c:v>466.0</c:v>
                </c:pt>
                <c:pt idx="1688">
                  <c:v>471.0</c:v>
                </c:pt>
                <c:pt idx="1689">
                  <c:v>397.0</c:v>
                </c:pt>
                <c:pt idx="1690">
                  <c:v>376.0</c:v>
                </c:pt>
                <c:pt idx="1691">
                  <c:v>245.0</c:v>
                </c:pt>
                <c:pt idx="1692">
                  <c:v>396.0</c:v>
                </c:pt>
                <c:pt idx="1693">
                  <c:v>318.0</c:v>
                </c:pt>
                <c:pt idx="1694">
                  <c:v>184.0</c:v>
                </c:pt>
                <c:pt idx="1695">
                  <c:v>457.0</c:v>
                </c:pt>
                <c:pt idx="1696">
                  <c:v>265.0</c:v>
                </c:pt>
                <c:pt idx="1697">
                  <c:v>358.0</c:v>
                </c:pt>
                <c:pt idx="1698">
                  <c:v>237.0</c:v>
                </c:pt>
                <c:pt idx="1699">
                  <c:v>128.0</c:v>
                </c:pt>
                <c:pt idx="1700">
                  <c:v>161.0</c:v>
                </c:pt>
                <c:pt idx="1701">
                  <c:v>315.0</c:v>
                </c:pt>
                <c:pt idx="1702">
                  <c:v>443.0</c:v>
                </c:pt>
                <c:pt idx="1703">
                  <c:v>436.0</c:v>
                </c:pt>
                <c:pt idx="1704">
                  <c:v>352.0</c:v>
                </c:pt>
                <c:pt idx="1705">
                  <c:v>207.0</c:v>
                </c:pt>
                <c:pt idx="1706">
                  <c:v>408.0</c:v>
                </c:pt>
                <c:pt idx="1707">
                  <c:v>469.0</c:v>
                </c:pt>
                <c:pt idx="1708">
                  <c:v>229.0</c:v>
                </c:pt>
                <c:pt idx="1709">
                  <c:v>298.0</c:v>
                </c:pt>
                <c:pt idx="1710">
                  <c:v>229.0</c:v>
                </c:pt>
                <c:pt idx="1711">
                  <c:v>348.0</c:v>
                </c:pt>
                <c:pt idx="1712">
                  <c:v>336.0</c:v>
                </c:pt>
                <c:pt idx="1713">
                  <c:v>240.0</c:v>
                </c:pt>
                <c:pt idx="1714">
                  <c:v>329.0</c:v>
                </c:pt>
                <c:pt idx="1715">
                  <c:v>207.0</c:v>
                </c:pt>
                <c:pt idx="1716">
                  <c:v>360.0</c:v>
                </c:pt>
                <c:pt idx="1717">
                  <c:v>140.0</c:v>
                </c:pt>
                <c:pt idx="1718">
                  <c:v>267.0</c:v>
                </c:pt>
                <c:pt idx="1719">
                  <c:v>195.0</c:v>
                </c:pt>
                <c:pt idx="1720">
                  <c:v>116.0</c:v>
                </c:pt>
                <c:pt idx="1721">
                  <c:v>444.0</c:v>
                </c:pt>
                <c:pt idx="1722">
                  <c:v>206.0</c:v>
                </c:pt>
                <c:pt idx="1723">
                  <c:v>353.0</c:v>
                </c:pt>
                <c:pt idx="1724">
                  <c:v>305.0</c:v>
                </c:pt>
                <c:pt idx="1725">
                  <c:v>243.0</c:v>
                </c:pt>
                <c:pt idx="1726">
                  <c:v>492.0</c:v>
                </c:pt>
                <c:pt idx="1727">
                  <c:v>112.0</c:v>
                </c:pt>
                <c:pt idx="1728">
                  <c:v>192.0</c:v>
                </c:pt>
                <c:pt idx="1729">
                  <c:v>276.0</c:v>
                </c:pt>
                <c:pt idx="1730">
                  <c:v>399.0</c:v>
                </c:pt>
                <c:pt idx="1731">
                  <c:v>180.0</c:v>
                </c:pt>
                <c:pt idx="1732">
                  <c:v>246.0</c:v>
                </c:pt>
                <c:pt idx="1733">
                  <c:v>316.0</c:v>
                </c:pt>
                <c:pt idx="1734">
                  <c:v>229.0</c:v>
                </c:pt>
                <c:pt idx="1735">
                  <c:v>526.0</c:v>
                </c:pt>
                <c:pt idx="1736">
                  <c:v>182.0</c:v>
                </c:pt>
                <c:pt idx="1737">
                  <c:v>301.0</c:v>
                </c:pt>
                <c:pt idx="1738">
                  <c:v>409.0</c:v>
                </c:pt>
                <c:pt idx="1739">
                  <c:v>319.0</c:v>
                </c:pt>
                <c:pt idx="1740">
                  <c:v>363.0</c:v>
                </c:pt>
                <c:pt idx="1741">
                  <c:v>389.0</c:v>
                </c:pt>
                <c:pt idx="1742">
                  <c:v>297.0</c:v>
                </c:pt>
                <c:pt idx="1743">
                  <c:v>327.0</c:v>
                </c:pt>
                <c:pt idx="1744">
                  <c:v>158.0</c:v>
                </c:pt>
                <c:pt idx="1745">
                  <c:v>453.0</c:v>
                </c:pt>
                <c:pt idx="1746">
                  <c:v>205.0</c:v>
                </c:pt>
                <c:pt idx="1747">
                  <c:v>354.0</c:v>
                </c:pt>
                <c:pt idx="1748">
                  <c:v>380.0</c:v>
                </c:pt>
                <c:pt idx="1749">
                  <c:v>324.0</c:v>
                </c:pt>
                <c:pt idx="1750">
                  <c:v>410.0</c:v>
                </c:pt>
                <c:pt idx="1751">
                  <c:v>288.0</c:v>
                </c:pt>
                <c:pt idx="1752">
                  <c:v>320.0</c:v>
                </c:pt>
                <c:pt idx="1753">
                  <c:v>205.0</c:v>
                </c:pt>
                <c:pt idx="1754">
                  <c:v>271.0</c:v>
                </c:pt>
                <c:pt idx="1755">
                  <c:v>186.0</c:v>
                </c:pt>
                <c:pt idx="1756">
                  <c:v>478.0</c:v>
                </c:pt>
                <c:pt idx="1757">
                  <c:v>343.0</c:v>
                </c:pt>
                <c:pt idx="1758">
                  <c:v>460.0</c:v>
                </c:pt>
                <c:pt idx="1759">
                  <c:v>294.0</c:v>
                </c:pt>
                <c:pt idx="1760">
                  <c:v>362.0</c:v>
                </c:pt>
                <c:pt idx="1761">
                  <c:v>358.0</c:v>
                </c:pt>
                <c:pt idx="1762">
                  <c:v>266.0</c:v>
                </c:pt>
                <c:pt idx="1763">
                  <c:v>247.0</c:v>
                </c:pt>
                <c:pt idx="1764">
                  <c:v>482.0</c:v>
                </c:pt>
                <c:pt idx="1765">
                  <c:v>357.0</c:v>
                </c:pt>
                <c:pt idx="1766">
                  <c:v>337.0</c:v>
                </c:pt>
                <c:pt idx="1767">
                  <c:v>302.0</c:v>
                </c:pt>
                <c:pt idx="1768">
                  <c:v>280.0</c:v>
                </c:pt>
                <c:pt idx="1769">
                  <c:v>346.0</c:v>
                </c:pt>
                <c:pt idx="1770">
                  <c:v>484.0</c:v>
                </c:pt>
                <c:pt idx="1771">
                  <c:v>262.0</c:v>
                </c:pt>
                <c:pt idx="1772">
                  <c:v>433.0</c:v>
                </c:pt>
                <c:pt idx="1773">
                  <c:v>188.0</c:v>
                </c:pt>
                <c:pt idx="1774">
                  <c:v>391.0</c:v>
                </c:pt>
                <c:pt idx="1775">
                  <c:v>219.0</c:v>
                </c:pt>
                <c:pt idx="1776">
                  <c:v>308.0</c:v>
                </c:pt>
                <c:pt idx="1777">
                  <c:v>487.0</c:v>
                </c:pt>
                <c:pt idx="1778">
                  <c:v>377.0</c:v>
                </c:pt>
                <c:pt idx="1779">
                  <c:v>426.0</c:v>
                </c:pt>
                <c:pt idx="1780">
                  <c:v>202.0</c:v>
                </c:pt>
                <c:pt idx="1781">
                  <c:v>270.0</c:v>
                </c:pt>
                <c:pt idx="1782">
                  <c:v>503.0</c:v>
                </c:pt>
                <c:pt idx="1783">
                  <c:v>296.0</c:v>
                </c:pt>
                <c:pt idx="1784">
                  <c:v>357.0</c:v>
                </c:pt>
                <c:pt idx="1785">
                  <c:v>412.0</c:v>
                </c:pt>
                <c:pt idx="1786">
                  <c:v>305.0</c:v>
                </c:pt>
                <c:pt idx="1787">
                  <c:v>466.0</c:v>
                </c:pt>
                <c:pt idx="1788">
                  <c:v>129.0</c:v>
                </c:pt>
                <c:pt idx="1789">
                  <c:v>382.0</c:v>
                </c:pt>
                <c:pt idx="1790">
                  <c:v>128.0</c:v>
                </c:pt>
                <c:pt idx="1791">
                  <c:v>245.0</c:v>
                </c:pt>
                <c:pt idx="1792">
                  <c:v>182.0</c:v>
                </c:pt>
                <c:pt idx="1793">
                  <c:v>213.0</c:v>
                </c:pt>
                <c:pt idx="1794">
                  <c:v>476.0</c:v>
                </c:pt>
                <c:pt idx="1795">
                  <c:v>379.0</c:v>
                </c:pt>
                <c:pt idx="1796">
                  <c:v>267.0</c:v>
                </c:pt>
                <c:pt idx="1797">
                  <c:v>403.0</c:v>
                </c:pt>
                <c:pt idx="1798">
                  <c:v>334.0</c:v>
                </c:pt>
                <c:pt idx="1799">
                  <c:v>401.0</c:v>
                </c:pt>
                <c:pt idx="1800">
                  <c:v>273.0</c:v>
                </c:pt>
                <c:pt idx="1801">
                  <c:v>276.0</c:v>
                </c:pt>
                <c:pt idx="1802">
                  <c:v>219.0</c:v>
                </c:pt>
                <c:pt idx="1803">
                  <c:v>354.0</c:v>
                </c:pt>
                <c:pt idx="1804">
                  <c:v>331.0</c:v>
                </c:pt>
                <c:pt idx="1805">
                  <c:v>305.0</c:v>
                </c:pt>
                <c:pt idx="1806">
                  <c:v>344.0</c:v>
                </c:pt>
                <c:pt idx="1807">
                  <c:v>317.0</c:v>
                </c:pt>
                <c:pt idx="1808">
                  <c:v>241.0</c:v>
                </c:pt>
                <c:pt idx="1809">
                  <c:v>355.0</c:v>
                </c:pt>
                <c:pt idx="1810">
                  <c:v>364.0</c:v>
                </c:pt>
                <c:pt idx="1811">
                  <c:v>274.0</c:v>
                </c:pt>
                <c:pt idx="1812">
                  <c:v>281.0</c:v>
                </c:pt>
                <c:pt idx="1813">
                  <c:v>515.0</c:v>
                </c:pt>
                <c:pt idx="1814">
                  <c:v>424.0</c:v>
                </c:pt>
                <c:pt idx="1815">
                  <c:v>346.0</c:v>
                </c:pt>
                <c:pt idx="1816">
                  <c:v>441.0</c:v>
                </c:pt>
                <c:pt idx="1817">
                  <c:v>387.0</c:v>
                </c:pt>
                <c:pt idx="1818">
                  <c:v>597.0</c:v>
                </c:pt>
                <c:pt idx="1819">
                  <c:v>278.0</c:v>
                </c:pt>
                <c:pt idx="1820">
                  <c:v>482.0</c:v>
                </c:pt>
                <c:pt idx="1821">
                  <c:v>233.0</c:v>
                </c:pt>
                <c:pt idx="1822">
                  <c:v>291.0</c:v>
                </c:pt>
                <c:pt idx="1823">
                  <c:v>232.0</c:v>
                </c:pt>
                <c:pt idx="1824">
                  <c:v>427.0</c:v>
                </c:pt>
                <c:pt idx="1825">
                  <c:v>203.0</c:v>
                </c:pt>
                <c:pt idx="1826">
                  <c:v>285.0</c:v>
                </c:pt>
                <c:pt idx="1827">
                  <c:v>374.0</c:v>
                </c:pt>
                <c:pt idx="1828">
                  <c:v>309.0</c:v>
                </c:pt>
                <c:pt idx="1829">
                  <c:v>252.0</c:v>
                </c:pt>
                <c:pt idx="1830">
                  <c:v>109.0</c:v>
                </c:pt>
                <c:pt idx="1831">
                  <c:v>180.0</c:v>
                </c:pt>
                <c:pt idx="1832">
                  <c:v>340.0</c:v>
                </c:pt>
                <c:pt idx="1833">
                  <c:v>464.0</c:v>
                </c:pt>
                <c:pt idx="1834">
                  <c:v>361.0</c:v>
                </c:pt>
                <c:pt idx="1835">
                  <c:v>365.0</c:v>
                </c:pt>
                <c:pt idx="1836">
                  <c:v>348.0</c:v>
                </c:pt>
                <c:pt idx="1837">
                  <c:v>365.0</c:v>
                </c:pt>
                <c:pt idx="1838">
                  <c:v>258.0</c:v>
                </c:pt>
                <c:pt idx="1839">
                  <c:v>275.0</c:v>
                </c:pt>
                <c:pt idx="1840">
                  <c:v>257.0</c:v>
                </c:pt>
                <c:pt idx="1841">
                  <c:v>366.0</c:v>
                </c:pt>
                <c:pt idx="1842">
                  <c:v>227.0</c:v>
                </c:pt>
                <c:pt idx="1843">
                  <c:v>417.0</c:v>
                </c:pt>
                <c:pt idx="1844">
                  <c:v>335.0</c:v>
                </c:pt>
                <c:pt idx="1845">
                  <c:v>363.0</c:v>
                </c:pt>
                <c:pt idx="1846">
                  <c:v>181.0</c:v>
                </c:pt>
                <c:pt idx="1847">
                  <c:v>154.0</c:v>
                </c:pt>
                <c:pt idx="1848">
                  <c:v>327.0</c:v>
                </c:pt>
                <c:pt idx="1849">
                  <c:v>289.0</c:v>
                </c:pt>
                <c:pt idx="1850">
                  <c:v>382.0</c:v>
                </c:pt>
                <c:pt idx="1851">
                  <c:v>225.0</c:v>
                </c:pt>
                <c:pt idx="1852">
                  <c:v>228.0</c:v>
                </c:pt>
                <c:pt idx="1853">
                  <c:v>291.0</c:v>
                </c:pt>
                <c:pt idx="1854">
                  <c:v>366.0</c:v>
                </c:pt>
                <c:pt idx="1855">
                  <c:v>383.0</c:v>
                </c:pt>
                <c:pt idx="1856">
                  <c:v>282.0</c:v>
                </c:pt>
                <c:pt idx="1857">
                  <c:v>264.0</c:v>
                </c:pt>
                <c:pt idx="1858">
                  <c:v>470.0</c:v>
                </c:pt>
                <c:pt idx="1859">
                  <c:v>143.0</c:v>
                </c:pt>
                <c:pt idx="1860">
                  <c:v>281.0</c:v>
                </c:pt>
                <c:pt idx="1861">
                  <c:v>431.0</c:v>
                </c:pt>
                <c:pt idx="1862">
                  <c:v>319.0</c:v>
                </c:pt>
                <c:pt idx="1863">
                  <c:v>406.0</c:v>
                </c:pt>
                <c:pt idx="1864">
                  <c:v>238.0</c:v>
                </c:pt>
                <c:pt idx="1865">
                  <c:v>238.0</c:v>
                </c:pt>
                <c:pt idx="1866">
                  <c:v>323.0</c:v>
                </c:pt>
                <c:pt idx="1867">
                  <c:v>289.0</c:v>
                </c:pt>
                <c:pt idx="1868">
                  <c:v>306.0</c:v>
                </c:pt>
                <c:pt idx="1869">
                  <c:v>246.0</c:v>
                </c:pt>
                <c:pt idx="1870">
                  <c:v>398.0</c:v>
                </c:pt>
                <c:pt idx="1871">
                  <c:v>282.0</c:v>
                </c:pt>
                <c:pt idx="1872">
                  <c:v>212.0</c:v>
                </c:pt>
                <c:pt idx="1873">
                  <c:v>403.0</c:v>
                </c:pt>
                <c:pt idx="1874">
                  <c:v>421.0</c:v>
                </c:pt>
                <c:pt idx="1875">
                  <c:v>-30.0</c:v>
                </c:pt>
                <c:pt idx="1876">
                  <c:v>187.0</c:v>
                </c:pt>
                <c:pt idx="1877">
                  <c:v>29.0</c:v>
                </c:pt>
                <c:pt idx="1878">
                  <c:v>360.0</c:v>
                </c:pt>
                <c:pt idx="1879">
                  <c:v>308.0</c:v>
                </c:pt>
                <c:pt idx="1880">
                  <c:v>285.0</c:v>
                </c:pt>
                <c:pt idx="1881">
                  <c:v>297.0</c:v>
                </c:pt>
                <c:pt idx="1882">
                  <c:v>434.0</c:v>
                </c:pt>
                <c:pt idx="1883">
                  <c:v>205.0</c:v>
                </c:pt>
                <c:pt idx="1884">
                  <c:v>290.0</c:v>
                </c:pt>
                <c:pt idx="1885">
                  <c:v>195.0</c:v>
                </c:pt>
                <c:pt idx="1886">
                  <c:v>347.0</c:v>
                </c:pt>
                <c:pt idx="1887">
                  <c:v>364.0</c:v>
                </c:pt>
                <c:pt idx="1888">
                  <c:v>374.0</c:v>
                </c:pt>
                <c:pt idx="1889">
                  <c:v>256.0</c:v>
                </c:pt>
                <c:pt idx="1890">
                  <c:v>385.0</c:v>
                </c:pt>
                <c:pt idx="1891">
                  <c:v>212.0</c:v>
                </c:pt>
                <c:pt idx="1892">
                  <c:v>289.0</c:v>
                </c:pt>
                <c:pt idx="1893">
                  <c:v>331.0</c:v>
                </c:pt>
                <c:pt idx="1894">
                  <c:v>180.0</c:v>
                </c:pt>
                <c:pt idx="1895">
                  <c:v>414.0</c:v>
                </c:pt>
                <c:pt idx="1896">
                  <c:v>274.0</c:v>
                </c:pt>
                <c:pt idx="1897">
                  <c:v>189.0</c:v>
                </c:pt>
                <c:pt idx="1898">
                  <c:v>274.0</c:v>
                </c:pt>
                <c:pt idx="1899">
                  <c:v>268.0</c:v>
                </c:pt>
                <c:pt idx="1900">
                  <c:v>179.0</c:v>
                </c:pt>
                <c:pt idx="1901">
                  <c:v>263.0</c:v>
                </c:pt>
                <c:pt idx="1902">
                  <c:v>384.0</c:v>
                </c:pt>
                <c:pt idx="1903">
                  <c:v>112.0</c:v>
                </c:pt>
                <c:pt idx="1904">
                  <c:v>220.0</c:v>
                </c:pt>
                <c:pt idx="1905">
                  <c:v>349.0</c:v>
                </c:pt>
                <c:pt idx="1906">
                  <c:v>302.0</c:v>
                </c:pt>
                <c:pt idx="1907">
                  <c:v>198.0</c:v>
                </c:pt>
                <c:pt idx="1908">
                  <c:v>262.0</c:v>
                </c:pt>
                <c:pt idx="1909">
                  <c:v>371.0</c:v>
                </c:pt>
                <c:pt idx="1910">
                  <c:v>309.0</c:v>
                </c:pt>
                <c:pt idx="1911">
                  <c:v>405.0</c:v>
                </c:pt>
                <c:pt idx="1912">
                  <c:v>312.0</c:v>
                </c:pt>
                <c:pt idx="1913">
                  <c:v>326.0</c:v>
                </c:pt>
                <c:pt idx="1914">
                  <c:v>339.0</c:v>
                </c:pt>
                <c:pt idx="1915">
                  <c:v>219.0</c:v>
                </c:pt>
                <c:pt idx="1916">
                  <c:v>212.0</c:v>
                </c:pt>
                <c:pt idx="1917">
                  <c:v>339.0</c:v>
                </c:pt>
                <c:pt idx="1918">
                  <c:v>258.0</c:v>
                </c:pt>
                <c:pt idx="1919">
                  <c:v>125.0</c:v>
                </c:pt>
                <c:pt idx="1920">
                  <c:v>326.0</c:v>
                </c:pt>
                <c:pt idx="1921">
                  <c:v>242.0</c:v>
                </c:pt>
                <c:pt idx="1922">
                  <c:v>244.0</c:v>
                </c:pt>
                <c:pt idx="1923">
                  <c:v>275.0</c:v>
                </c:pt>
                <c:pt idx="1924">
                  <c:v>368.0</c:v>
                </c:pt>
                <c:pt idx="1925">
                  <c:v>303.0</c:v>
                </c:pt>
                <c:pt idx="1926">
                  <c:v>349.0</c:v>
                </c:pt>
                <c:pt idx="1927">
                  <c:v>386.0</c:v>
                </c:pt>
                <c:pt idx="1928">
                  <c:v>311.0</c:v>
                </c:pt>
                <c:pt idx="1929">
                  <c:v>354.0</c:v>
                </c:pt>
                <c:pt idx="1930">
                  <c:v>228.0</c:v>
                </c:pt>
                <c:pt idx="1931">
                  <c:v>305.0</c:v>
                </c:pt>
                <c:pt idx="1932">
                  <c:v>441.0</c:v>
                </c:pt>
                <c:pt idx="1933">
                  <c:v>427.0</c:v>
                </c:pt>
                <c:pt idx="1934">
                  <c:v>365.0</c:v>
                </c:pt>
                <c:pt idx="1935">
                  <c:v>204.0</c:v>
                </c:pt>
                <c:pt idx="1936">
                  <c:v>188.0</c:v>
                </c:pt>
                <c:pt idx="1937">
                  <c:v>170.0</c:v>
                </c:pt>
                <c:pt idx="1938">
                  <c:v>193.0</c:v>
                </c:pt>
                <c:pt idx="1939">
                  <c:v>160.0</c:v>
                </c:pt>
                <c:pt idx="1940">
                  <c:v>132.0</c:v>
                </c:pt>
                <c:pt idx="1941">
                  <c:v>342.0</c:v>
                </c:pt>
                <c:pt idx="1942">
                  <c:v>297.0</c:v>
                </c:pt>
                <c:pt idx="1943">
                  <c:v>282.0</c:v>
                </c:pt>
                <c:pt idx="1944">
                  <c:v>466.0</c:v>
                </c:pt>
                <c:pt idx="1945">
                  <c:v>334.0</c:v>
                </c:pt>
                <c:pt idx="1946">
                  <c:v>317.0</c:v>
                </c:pt>
                <c:pt idx="1947">
                  <c:v>258.0</c:v>
                </c:pt>
                <c:pt idx="1948">
                  <c:v>502.0</c:v>
                </c:pt>
                <c:pt idx="1949">
                  <c:v>279.0</c:v>
                </c:pt>
                <c:pt idx="1950">
                  <c:v>377.0</c:v>
                </c:pt>
                <c:pt idx="1951">
                  <c:v>265.0</c:v>
                </c:pt>
                <c:pt idx="1952">
                  <c:v>256.0</c:v>
                </c:pt>
                <c:pt idx="1953">
                  <c:v>197.0</c:v>
                </c:pt>
                <c:pt idx="1954">
                  <c:v>355.0</c:v>
                </c:pt>
                <c:pt idx="1955">
                  <c:v>310.0</c:v>
                </c:pt>
                <c:pt idx="1956">
                  <c:v>276.0</c:v>
                </c:pt>
                <c:pt idx="1957">
                  <c:v>373.0</c:v>
                </c:pt>
                <c:pt idx="1958">
                  <c:v>391.0</c:v>
                </c:pt>
                <c:pt idx="1959">
                  <c:v>91.0</c:v>
                </c:pt>
                <c:pt idx="1960">
                  <c:v>405.0</c:v>
                </c:pt>
                <c:pt idx="1961">
                  <c:v>319.0</c:v>
                </c:pt>
                <c:pt idx="1962">
                  <c:v>217.0</c:v>
                </c:pt>
                <c:pt idx="1963">
                  <c:v>296.0</c:v>
                </c:pt>
                <c:pt idx="1964">
                  <c:v>317.0</c:v>
                </c:pt>
                <c:pt idx="1965">
                  <c:v>233.0</c:v>
                </c:pt>
                <c:pt idx="1966">
                  <c:v>319.0</c:v>
                </c:pt>
                <c:pt idx="1967">
                  <c:v>344.0</c:v>
                </c:pt>
                <c:pt idx="1968">
                  <c:v>272.0</c:v>
                </c:pt>
                <c:pt idx="1969">
                  <c:v>360.0</c:v>
                </c:pt>
                <c:pt idx="1970">
                  <c:v>363.0</c:v>
                </c:pt>
                <c:pt idx="1971">
                  <c:v>402.0</c:v>
                </c:pt>
                <c:pt idx="1972">
                  <c:v>336.0</c:v>
                </c:pt>
                <c:pt idx="1973">
                  <c:v>188.0</c:v>
                </c:pt>
                <c:pt idx="1974">
                  <c:v>330.0</c:v>
                </c:pt>
                <c:pt idx="1975">
                  <c:v>460.0</c:v>
                </c:pt>
                <c:pt idx="1976">
                  <c:v>172.0</c:v>
                </c:pt>
                <c:pt idx="1977">
                  <c:v>174.0</c:v>
                </c:pt>
                <c:pt idx="1978">
                  <c:v>247.0</c:v>
                </c:pt>
                <c:pt idx="1979">
                  <c:v>398.0</c:v>
                </c:pt>
                <c:pt idx="1980">
                  <c:v>537.0</c:v>
                </c:pt>
                <c:pt idx="1981">
                  <c:v>185.0</c:v>
                </c:pt>
                <c:pt idx="1982">
                  <c:v>287.0</c:v>
                </c:pt>
                <c:pt idx="1983">
                  <c:v>170.0</c:v>
                </c:pt>
                <c:pt idx="1984">
                  <c:v>131.0</c:v>
                </c:pt>
                <c:pt idx="1985">
                  <c:v>325.0</c:v>
                </c:pt>
                <c:pt idx="1986">
                  <c:v>390.0</c:v>
                </c:pt>
                <c:pt idx="1987">
                  <c:v>192.0</c:v>
                </c:pt>
                <c:pt idx="1988">
                  <c:v>249.0</c:v>
                </c:pt>
                <c:pt idx="1989">
                  <c:v>294.0</c:v>
                </c:pt>
                <c:pt idx="1990">
                  <c:v>349.0</c:v>
                </c:pt>
                <c:pt idx="1991">
                  <c:v>433.0</c:v>
                </c:pt>
                <c:pt idx="1992">
                  <c:v>364.0</c:v>
                </c:pt>
                <c:pt idx="1993">
                  <c:v>385.0</c:v>
                </c:pt>
                <c:pt idx="1994">
                  <c:v>313.0</c:v>
                </c:pt>
                <c:pt idx="1995">
                  <c:v>277.0</c:v>
                </c:pt>
                <c:pt idx="1996">
                  <c:v>329.0</c:v>
                </c:pt>
                <c:pt idx="1997">
                  <c:v>294.0</c:v>
                </c:pt>
                <c:pt idx="1998">
                  <c:v>426.0</c:v>
                </c:pt>
                <c:pt idx="1999">
                  <c:v>324.0</c:v>
                </c:pt>
                <c:pt idx="2000">
                  <c:v>416.0</c:v>
                </c:pt>
                <c:pt idx="2001">
                  <c:v>309.0</c:v>
                </c:pt>
                <c:pt idx="2002">
                  <c:v>285.0</c:v>
                </c:pt>
                <c:pt idx="2003">
                  <c:v>288.0</c:v>
                </c:pt>
                <c:pt idx="2004">
                  <c:v>395.0</c:v>
                </c:pt>
                <c:pt idx="2005">
                  <c:v>245.0</c:v>
                </c:pt>
                <c:pt idx="2006">
                  <c:v>207.0</c:v>
                </c:pt>
                <c:pt idx="2007">
                  <c:v>287.0</c:v>
                </c:pt>
                <c:pt idx="2008">
                  <c:v>420.0</c:v>
                </c:pt>
                <c:pt idx="2009">
                  <c:v>320.0</c:v>
                </c:pt>
                <c:pt idx="2010">
                  <c:v>478.0</c:v>
                </c:pt>
                <c:pt idx="2011">
                  <c:v>476.0</c:v>
                </c:pt>
                <c:pt idx="2012">
                  <c:v>181.0</c:v>
                </c:pt>
                <c:pt idx="2013">
                  <c:v>174.0</c:v>
                </c:pt>
                <c:pt idx="2014">
                  <c:v>223.0</c:v>
                </c:pt>
                <c:pt idx="2015">
                  <c:v>333.0</c:v>
                </c:pt>
                <c:pt idx="2016">
                  <c:v>364.0</c:v>
                </c:pt>
                <c:pt idx="2017">
                  <c:v>400.0</c:v>
                </c:pt>
                <c:pt idx="2018">
                  <c:v>367.0</c:v>
                </c:pt>
                <c:pt idx="2019">
                  <c:v>266.0</c:v>
                </c:pt>
                <c:pt idx="2020">
                  <c:v>208.0</c:v>
                </c:pt>
                <c:pt idx="2021">
                  <c:v>157.0</c:v>
                </c:pt>
                <c:pt idx="2022">
                  <c:v>456.0</c:v>
                </c:pt>
                <c:pt idx="2023">
                  <c:v>345.0</c:v>
                </c:pt>
                <c:pt idx="2024">
                  <c:v>89.0</c:v>
                </c:pt>
                <c:pt idx="2025">
                  <c:v>231.0</c:v>
                </c:pt>
                <c:pt idx="2026">
                  <c:v>178.0</c:v>
                </c:pt>
                <c:pt idx="2027">
                  <c:v>356.0</c:v>
                </c:pt>
                <c:pt idx="2028">
                  <c:v>317.0</c:v>
                </c:pt>
                <c:pt idx="2029">
                  <c:v>274.0</c:v>
                </c:pt>
                <c:pt idx="2030">
                  <c:v>299.0</c:v>
                </c:pt>
                <c:pt idx="2031">
                  <c:v>216.0</c:v>
                </c:pt>
                <c:pt idx="2032">
                  <c:v>414.0</c:v>
                </c:pt>
                <c:pt idx="2033">
                  <c:v>409.0</c:v>
                </c:pt>
                <c:pt idx="2034">
                  <c:v>259.0</c:v>
                </c:pt>
                <c:pt idx="2035">
                  <c:v>140.0</c:v>
                </c:pt>
                <c:pt idx="2036">
                  <c:v>206.0</c:v>
                </c:pt>
                <c:pt idx="2037">
                  <c:v>293.0</c:v>
                </c:pt>
                <c:pt idx="2038">
                  <c:v>246.0</c:v>
                </c:pt>
                <c:pt idx="2039">
                  <c:v>311.0</c:v>
                </c:pt>
                <c:pt idx="2040">
                  <c:v>250.0</c:v>
                </c:pt>
                <c:pt idx="2041">
                  <c:v>116.0</c:v>
                </c:pt>
                <c:pt idx="2042">
                  <c:v>162.0</c:v>
                </c:pt>
                <c:pt idx="2043">
                  <c:v>366.0</c:v>
                </c:pt>
                <c:pt idx="2044">
                  <c:v>384.0</c:v>
                </c:pt>
                <c:pt idx="2045">
                  <c:v>439.0</c:v>
                </c:pt>
                <c:pt idx="2046">
                  <c:v>420.0</c:v>
                </c:pt>
                <c:pt idx="2047">
                  <c:v>376.0</c:v>
                </c:pt>
                <c:pt idx="2048">
                  <c:v>452.0</c:v>
                </c:pt>
                <c:pt idx="2049">
                  <c:v>283.0</c:v>
                </c:pt>
                <c:pt idx="2050">
                  <c:v>359.0</c:v>
                </c:pt>
                <c:pt idx="2051">
                  <c:v>402.0</c:v>
                </c:pt>
                <c:pt idx="2052">
                  <c:v>318.0</c:v>
                </c:pt>
                <c:pt idx="2053">
                  <c:v>306.0</c:v>
                </c:pt>
                <c:pt idx="2054">
                  <c:v>381.0</c:v>
                </c:pt>
                <c:pt idx="2055">
                  <c:v>382.0</c:v>
                </c:pt>
                <c:pt idx="2056">
                  <c:v>129.0</c:v>
                </c:pt>
                <c:pt idx="2057">
                  <c:v>356.0</c:v>
                </c:pt>
                <c:pt idx="2058">
                  <c:v>352.0</c:v>
                </c:pt>
                <c:pt idx="2059">
                  <c:v>471.0</c:v>
                </c:pt>
                <c:pt idx="2060">
                  <c:v>194.0</c:v>
                </c:pt>
                <c:pt idx="2061">
                  <c:v>352.0</c:v>
                </c:pt>
                <c:pt idx="2062">
                  <c:v>376.0</c:v>
                </c:pt>
                <c:pt idx="2063">
                  <c:v>296.0</c:v>
                </c:pt>
                <c:pt idx="2064">
                  <c:v>380.0</c:v>
                </c:pt>
                <c:pt idx="2065">
                  <c:v>495.0</c:v>
                </c:pt>
                <c:pt idx="2066">
                  <c:v>183.0</c:v>
                </c:pt>
                <c:pt idx="2067">
                  <c:v>283.0</c:v>
                </c:pt>
                <c:pt idx="2068">
                  <c:v>463.0</c:v>
                </c:pt>
                <c:pt idx="2069">
                  <c:v>448.0</c:v>
                </c:pt>
                <c:pt idx="2070">
                  <c:v>211.0</c:v>
                </c:pt>
                <c:pt idx="2071">
                  <c:v>450.0</c:v>
                </c:pt>
                <c:pt idx="2072">
                  <c:v>261.0</c:v>
                </c:pt>
                <c:pt idx="2073">
                  <c:v>308.0</c:v>
                </c:pt>
                <c:pt idx="2074">
                  <c:v>179.0</c:v>
                </c:pt>
                <c:pt idx="2075">
                  <c:v>147.0</c:v>
                </c:pt>
                <c:pt idx="2076">
                  <c:v>128.0</c:v>
                </c:pt>
                <c:pt idx="2077">
                  <c:v>335.0</c:v>
                </c:pt>
                <c:pt idx="2078">
                  <c:v>195.0</c:v>
                </c:pt>
                <c:pt idx="2079">
                  <c:v>319.0</c:v>
                </c:pt>
                <c:pt idx="2080">
                  <c:v>242.0</c:v>
                </c:pt>
                <c:pt idx="2081">
                  <c:v>289.0</c:v>
                </c:pt>
                <c:pt idx="2082">
                  <c:v>170.0</c:v>
                </c:pt>
                <c:pt idx="2083">
                  <c:v>261.0</c:v>
                </c:pt>
                <c:pt idx="2084">
                  <c:v>134.0</c:v>
                </c:pt>
                <c:pt idx="2085">
                  <c:v>268.0</c:v>
                </c:pt>
                <c:pt idx="2086">
                  <c:v>187.0</c:v>
                </c:pt>
                <c:pt idx="2087">
                  <c:v>235.0</c:v>
                </c:pt>
                <c:pt idx="2088">
                  <c:v>219.0</c:v>
                </c:pt>
                <c:pt idx="2089">
                  <c:v>219.0</c:v>
                </c:pt>
                <c:pt idx="2090">
                  <c:v>347.0</c:v>
                </c:pt>
                <c:pt idx="2091">
                  <c:v>183.0</c:v>
                </c:pt>
                <c:pt idx="2092">
                  <c:v>265.0</c:v>
                </c:pt>
                <c:pt idx="2093">
                  <c:v>270.0</c:v>
                </c:pt>
                <c:pt idx="2094">
                  <c:v>286.0</c:v>
                </c:pt>
                <c:pt idx="2095">
                  <c:v>258.0</c:v>
                </c:pt>
                <c:pt idx="2096">
                  <c:v>304.0</c:v>
                </c:pt>
                <c:pt idx="2097">
                  <c:v>402.0</c:v>
                </c:pt>
                <c:pt idx="2098">
                  <c:v>350.0</c:v>
                </c:pt>
                <c:pt idx="2099">
                  <c:v>358.0</c:v>
                </c:pt>
                <c:pt idx="2100">
                  <c:v>97.0</c:v>
                </c:pt>
                <c:pt idx="2101">
                  <c:v>413.0</c:v>
                </c:pt>
                <c:pt idx="2102">
                  <c:v>467.0</c:v>
                </c:pt>
                <c:pt idx="2103">
                  <c:v>333.0</c:v>
                </c:pt>
                <c:pt idx="2104">
                  <c:v>295.0</c:v>
                </c:pt>
                <c:pt idx="2105">
                  <c:v>219.0</c:v>
                </c:pt>
                <c:pt idx="2106">
                  <c:v>273.0</c:v>
                </c:pt>
                <c:pt idx="2107">
                  <c:v>301.0</c:v>
                </c:pt>
                <c:pt idx="2108">
                  <c:v>240.0</c:v>
                </c:pt>
                <c:pt idx="2109">
                  <c:v>207.0</c:v>
                </c:pt>
                <c:pt idx="2110">
                  <c:v>313.0</c:v>
                </c:pt>
                <c:pt idx="2111">
                  <c:v>358.0</c:v>
                </c:pt>
                <c:pt idx="2112">
                  <c:v>324.0</c:v>
                </c:pt>
                <c:pt idx="2113">
                  <c:v>265.0</c:v>
                </c:pt>
                <c:pt idx="2114">
                  <c:v>278.0</c:v>
                </c:pt>
                <c:pt idx="2115">
                  <c:v>246.0</c:v>
                </c:pt>
                <c:pt idx="2116">
                  <c:v>287.0</c:v>
                </c:pt>
                <c:pt idx="2117">
                  <c:v>223.0</c:v>
                </c:pt>
                <c:pt idx="2118">
                  <c:v>175.0</c:v>
                </c:pt>
                <c:pt idx="2119">
                  <c:v>196.0</c:v>
                </c:pt>
                <c:pt idx="2120">
                  <c:v>278.0</c:v>
                </c:pt>
                <c:pt idx="2121">
                  <c:v>328.0</c:v>
                </c:pt>
                <c:pt idx="2122">
                  <c:v>338.0</c:v>
                </c:pt>
                <c:pt idx="2123">
                  <c:v>265.0</c:v>
                </c:pt>
                <c:pt idx="2124">
                  <c:v>68.0</c:v>
                </c:pt>
                <c:pt idx="2125">
                  <c:v>462.0</c:v>
                </c:pt>
                <c:pt idx="2126">
                  <c:v>301.0</c:v>
                </c:pt>
                <c:pt idx="2127">
                  <c:v>198.0</c:v>
                </c:pt>
                <c:pt idx="2128">
                  <c:v>344.0</c:v>
                </c:pt>
                <c:pt idx="2129">
                  <c:v>240.0</c:v>
                </c:pt>
                <c:pt idx="2130">
                  <c:v>382.0</c:v>
                </c:pt>
                <c:pt idx="2131">
                  <c:v>405.0</c:v>
                </c:pt>
                <c:pt idx="2132">
                  <c:v>259.0</c:v>
                </c:pt>
                <c:pt idx="2133">
                  <c:v>218.0</c:v>
                </c:pt>
                <c:pt idx="2134">
                  <c:v>349.0</c:v>
                </c:pt>
                <c:pt idx="2135">
                  <c:v>362.0</c:v>
                </c:pt>
                <c:pt idx="2136">
                  <c:v>189.0</c:v>
                </c:pt>
                <c:pt idx="2137">
                  <c:v>287.0</c:v>
                </c:pt>
                <c:pt idx="2138">
                  <c:v>232.0</c:v>
                </c:pt>
                <c:pt idx="2139">
                  <c:v>182.0</c:v>
                </c:pt>
                <c:pt idx="2140">
                  <c:v>348.0</c:v>
                </c:pt>
                <c:pt idx="2141">
                  <c:v>227.0</c:v>
                </c:pt>
                <c:pt idx="2142">
                  <c:v>378.0</c:v>
                </c:pt>
                <c:pt idx="2143">
                  <c:v>39.0</c:v>
                </c:pt>
                <c:pt idx="2144">
                  <c:v>449.0</c:v>
                </c:pt>
                <c:pt idx="2145">
                  <c:v>269.0</c:v>
                </c:pt>
                <c:pt idx="2146">
                  <c:v>341.0</c:v>
                </c:pt>
                <c:pt idx="2147">
                  <c:v>259.0</c:v>
                </c:pt>
                <c:pt idx="2148">
                  <c:v>316.0</c:v>
                </c:pt>
                <c:pt idx="2149">
                  <c:v>213.0</c:v>
                </c:pt>
                <c:pt idx="2150">
                  <c:v>44.0</c:v>
                </c:pt>
                <c:pt idx="2151">
                  <c:v>220.0</c:v>
                </c:pt>
                <c:pt idx="2152">
                  <c:v>161.0</c:v>
                </c:pt>
                <c:pt idx="2153">
                  <c:v>265.0</c:v>
                </c:pt>
                <c:pt idx="2154">
                  <c:v>247.0</c:v>
                </c:pt>
                <c:pt idx="2155">
                  <c:v>266.0</c:v>
                </c:pt>
                <c:pt idx="2156">
                  <c:v>277.0</c:v>
                </c:pt>
                <c:pt idx="2157">
                  <c:v>407.0</c:v>
                </c:pt>
                <c:pt idx="2158">
                  <c:v>209.0</c:v>
                </c:pt>
                <c:pt idx="2159">
                  <c:v>212.0</c:v>
                </c:pt>
                <c:pt idx="2160">
                  <c:v>240.0</c:v>
                </c:pt>
                <c:pt idx="2161">
                  <c:v>360.0</c:v>
                </c:pt>
                <c:pt idx="2162">
                  <c:v>184.0</c:v>
                </c:pt>
                <c:pt idx="2163">
                  <c:v>214.0</c:v>
                </c:pt>
                <c:pt idx="2164">
                  <c:v>438.0</c:v>
                </c:pt>
                <c:pt idx="2165">
                  <c:v>421.0</c:v>
                </c:pt>
                <c:pt idx="2166">
                  <c:v>346.0</c:v>
                </c:pt>
                <c:pt idx="2167">
                  <c:v>307.0</c:v>
                </c:pt>
                <c:pt idx="2168">
                  <c:v>203.0</c:v>
                </c:pt>
                <c:pt idx="2169">
                  <c:v>464.0</c:v>
                </c:pt>
                <c:pt idx="2170">
                  <c:v>288.0</c:v>
                </c:pt>
                <c:pt idx="2171">
                  <c:v>189.0</c:v>
                </c:pt>
                <c:pt idx="2172">
                  <c:v>412.0</c:v>
                </c:pt>
                <c:pt idx="2173">
                  <c:v>169.0</c:v>
                </c:pt>
                <c:pt idx="2174">
                  <c:v>235.0</c:v>
                </c:pt>
                <c:pt idx="2175">
                  <c:v>420.0</c:v>
                </c:pt>
                <c:pt idx="2176">
                  <c:v>312.0</c:v>
                </c:pt>
                <c:pt idx="2177">
                  <c:v>446.0</c:v>
                </c:pt>
                <c:pt idx="2178">
                  <c:v>223.0</c:v>
                </c:pt>
                <c:pt idx="2179">
                  <c:v>227.0</c:v>
                </c:pt>
                <c:pt idx="2180">
                  <c:v>299.0</c:v>
                </c:pt>
                <c:pt idx="2181">
                  <c:v>330.0</c:v>
                </c:pt>
                <c:pt idx="2182">
                  <c:v>360.0</c:v>
                </c:pt>
                <c:pt idx="2183">
                  <c:v>213.0</c:v>
                </c:pt>
                <c:pt idx="2184">
                  <c:v>340.0</c:v>
                </c:pt>
                <c:pt idx="2185">
                  <c:v>207.0</c:v>
                </c:pt>
                <c:pt idx="2186">
                  <c:v>26.0</c:v>
                </c:pt>
                <c:pt idx="2187">
                  <c:v>265.0</c:v>
                </c:pt>
                <c:pt idx="2188">
                  <c:v>486.0</c:v>
                </c:pt>
                <c:pt idx="2189">
                  <c:v>245.0</c:v>
                </c:pt>
                <c:pt idx="2190">
                  <c:v>274.0</c:v>
                </c:pt>
                <c:pt idx="2191">
                  <c:v>368.0</c:v>
                </c:pt>
                <c:pt idx="2192">
                  <c:v>311.0</c:v>
                </c:pt>
                <c:pt idx="2193">
                  <c:v>270.0</c:v>
                </c:pt>
                <c:pt idx="2194">
                  <c:v>290.0</c:v>
                </c:pt>
                <c:pt idx="2195">
                  <c:v>283.0</c:v>
                </c:pt>
                <c:pt idx="2196">
                  <c:v>325.0</c:v>
                </c:pt>
                <c:pt idx="2197">
                  <c:v>365.0</c:v>
                </c:pt>
                <c:pt idx="2198">
                  <c:v>444.0</c:v>
                </c:pt>
                <c:pt idx="2199">
                  <c:v>429.0</c:v>
                </c:pt>
                <c:pt idx="2200">
                  <c:v>263.0</c:v>
                </c:pt>
                <c:pt idx="2201">
                  <c:v>190.0</c:v>
                </c:pt>
                <c:pt idx="2202">
                  <c:v>210.0</c:v>
                </c:pt>
                <c:pt idx="2203">
                  <c:v>116.0</c:v>
                </c:pt>
                <c:pt idx="2204">
                  <c:v>260.0</c:v>
                </c:pt>
                <c:pt idx="2205">
                  <c:v>186.0</c:v>
                </c:pt>
                <c:pt idx="2206">
                  <c:v>351.0</c:v>
                </c:pt>
                <c:pt idx="2207">
                  <c:v>339.0</c:v>
                </c:pt>
                <c:pt idx="2208">
                  <c:v>225.0</c:v>
                </c:pt>
                <c:pt idx="2209">
                  <c:v>191.0</c:v>
                </c:pt>
                <c:pt idx="2210">
                  <c:v>293.0</c:v>
                </c:pt>
                <c:pt idx="2211">
                  <c:v>290.0</c:v>
                </c:pt>
                <c:pt idx="2212">
                  <c:v>392.0</c:v>
                </c:pt>
                <c:pt idx="2213">
                  <c:v>311.0</c:v>
                </c:pt>
                <c:pt idx="2214">
                  <c:v>273.0</c:v>
                </c:pt>
                <c:pt idx="2215">
                  <c:v>231.0</c:v>
                </c:pt>
                <c:pt idx="2216">
                  <c:v>101.0</c:v>
                </c:pt>
                <c:pt idx="2217">
                  <c:v>342.0</c:v>
                </c:pt>
                <c:pt idx="2218">
                  <c:v>172.0</c:v>
                </c:pt>
                <c:pt idx="2219">
                  <c:v>168.0</c:v>
                </c:pt>
                <c:pt idx="2220">
                  <c:v>205.0</c:v>
                </c:pt>
                <c:pt idx="2221">
                  <c:v>356.0</c:v>
                </c:pt>
                <c:pt idx="2222">
                  <c:v>199.0</c:v>
                </c:pt>
                <c:pt idx="2223">
                  <c:v>185.0</c:v>
                </c:pt>
                <c:pt idx="2224">
                  <c:v>314.0</c:v>
                </c:pt>
                <c:pt idx="2225">
                  <c:v>222.0</c:v>
                </c:pt>
                <c:pt idx="2226">
                  <c:v>368.0</c:v>
                </c:pt>
                <c:pt idx="2227">
                  <c:v>256.0</c:v>
                </c:pt>
                <c:pt idx="2228">
                  <c:v>340.0</c:v>
                </c:pt>
                <c:pt idx="2229">
                  <c:v>148.0</c:v>
                </c:pt>
                <c:pt idx="2230">
                  <c:v>186.0</c:v>
                </c:pt>
                <c:pt idx="2231">
                  <c:v>142.0</c:v>
                </c:pt>
                <c:pt idx="2232">
                  <c:v>341.0</c:v>
                </c:pt>
                <c:pt idx="2233">
                  <c:v>133.0</c:v>
                </c:pt>
                <c:pt idx="2234">
                  <c:v>329.0</c:v>
                </c:pt>
                <c:pt idx="2235">
                  <c:v>238.0</c:v>
                </c:pt>
                <c:pt idx="2236">
                  <c:v>195.0</c:v>
                </c:pt>
                <c:pt idx="2237">
                  <c:v>363.0</c:v>
                </c:pt>
                <c:pt idx="2238">
                  <c:v>169.0</c:v>
                </c:pt>
                <c:pt idx="2239">
                  <c:v>291.0</c:v>
                </c:pt>
                <c:pt idx="2240">
                  <c:v>327.0</c:v>
                </c:pt>
                <c:pt idx="2241">
                  <c:v>104.0</c:v>
                </c:pt>
                <c:pt idx="2242">
                  <c:v>304.0</c:v>
                </c:pt>
                <c:pt idx="2243">
                  <c:v>58.0</c:v>
                </c:pt>
                <c:pt idx="2244">
                  <c:v>427.0</c:v>
                </c:pt>
                <c:pt idx="2245">
                  <c:v>456.0</c:v>
                </c:pt>
                <c:pt idx="2246">
                  <c:v>89.0</c:v>
                </c:pt>
                <c:pt idx="2247">
                  <c:v>231.0</c:v>
                </c:pt>
                <c:pt idx="2248">
                  <c:v>126.0</c:v>
                </c:pt>
                <c:pt idx="2249">
                  <c:v>195.0</c:v>
                </c:pt>
                <c:pt idx="2250">
                  <c:v>306.0</c:v>
                </c:pt>
                <c:pt idx="2251">
                  <c:v>285.0</c:v>
                </c:pt>
                <c:pt idx="2252">
                  <c:v>173.0</c:v>
                </c:pt>
                <c:pt idx="2253">
                  <c:v>382.0</c:v>
                </c:pt>
                <c:pt idx="2254">
                  <c:v>373.0</c:v>
                </c:pt>
                <c:pt idx="2255">
                  <c:v>272.0</c:v>
                </c:pt>
                <c:pt idx="2256">
                  <c:v>390.0</c:v>
                </c:pt>
                <c:pt idx="2257">
                  <c:v>366.0</c:v>
                </c:pt>
                <c:pt idx="2258">
                  <c:v>139.0</c:v>
                </c:pt>
                <c:pt idx="2259">
                  <c:v>340.0</c:v>
                </c:pt>
                <c:pt idx="2260">
                  <c:v>239.0</c:v>
                </c:pt>
                <c:pt idx="2261">
                  <c:v>387.0</c:v>
                </c:pt>
                <c:pt idx="2262">
                  <c:v>385.0</c:v>
                </c:pt>
                <c:pt idx="2263">
                  <c:v>370.0</c:v>
                </c:pt>
                <c:pt idx="2264">
                  <c:v>243.0</c:v>
                </c:pt>
                <c:pt idx="2265">
                  <c:v>287.0</c:v>
                </c:pt>
                <c:pt idx="2266">
                  <c:v>240.0</c:v>
                </c:pt>
                <c:pt idx="2267">
                  <c:v>356.0</c:v>
                </c:pt>
                <c:pt idx="2268">
                  <c:v>337.0</c:v>
                </c:pt>
                <c:pt idx="2269">
                  <c:v>396.0</c:v>
                </c:pt>
                <c:pt idx="2270">
                  <c:v>161.0</c:v>
                </c:pt>
                <c:pt idx="2271">
                  <c:v>178.0</c:v>
                </c:pt>
                <c:pt idx="2272">
                  <c:v>195.0</c:v>
                </c:pt>
                <c:pt idx="2273">
                  <c:v>198.0</c:v>
                </c:pt>
                <c:pt idx="2274">
                  <c:v>260.0</c:v>
                </c:pt>
                <c:pt idx="2275">
                  <c:v>218.0</c:v>
                </c:pt>
                <c:pt idx="2276">
                  <c:v>289.0</c:v>
                </c:pt>
                <c:pt idx="2277">
                  <c:v>207.0</c:v>
                </c:pt>
                <c:pt idx="2278">
                  <c:v>159.0</c:v>
                </c:pt>
                <c:pt idx="2279">
                  <c:v>148.0</c:v>
                </c:pt>
                <c:pt idx="2280">
                  <c:v>268.0</c:v>
                </c:pt>
                <c:pt idx="2281">
                  <c:v>114.0</c:v>
                </c:pt>
                <c:pt idx="2282">
                  <c:v>401.0</c:v>
                </c:pt>
                <c:pt idx="2283">
                  <c:v>158.0</c:v>
                </c:pt>
                <c:pt idx="2284">
                  <c:v>370.0</c:v>
                </c:pt>
                <c:pt idx="2285">
                  <c:v>317.0</c:v>
                </c:pt>
                <c:pt idx="2286">
                  <c:v>237.0</c:v>
                </c:pt>
                <c:pt idx="2287">
                  <c:v>296.0</c:v>
                </c:pt>
                <c:pt idx="2288">
                  <c:v>181.0</c:v>
                </c:pt>
                <c:pt idx="2289">
                  <c:v>370.0</c:v>
                </c:pt>
                <c:pt idx="2290">
                  <c:v>97.0</c:v>
                </c:pt>
                <c:pt idx="2291">
                  <c:v>170.0</c:v>
                </c:pt>
                <c:pt idx="2292">
                  <c:v>392.0</c:v>
                </c:pt>
                <c:pt idx="2293">
                  <c:v>132.0</c:v>
                </c:pt>
                <c:pt idx="2294">
                  <c:v>218.0</c:v>
                </c:pt>
                <c:pt idx="2295">
                  <c:v>198.0</c:v>
                </c:pt>
                <c:pt idx="2296">
                  <c:v>457.0</c:v>
                </c:pt>
                <c:pt idx="2297">
                  <c:v>233.0</c:v>
                </c:pt>
                <c:pt idx="2298">
                  <c:v>263.0</c:v>
                </c:pt>
                <c:pt idx="2299">
                  <c:v>266.0</c:v>
                </c:pt>
                <c:pt idx="2300">
                  <c:v>124.0</c:v>
                </c:pt>
                <c:pt idx="2301">
                  <c:v>174.0</c:v>
                </c:pt>
                <c:pt idx="2302">
                  <c:v>157.0</c:v>
                </c:pt>
                <c:pt idx="2303">
                  <c:v>299.0</c:v>
                </c:pt>
                <c:pt idx="2304">
                  <c:v>209.0</c:v>
                </c:pt>
                <c:pt idx="2305">
                  <c:v>326.0</c:v>
                </c:pt>
                <c:pt idx="2306">
                  <c:v>302.0</c:v>
                </c:pt>
                <c:pt idx="2307">
                  <c:v>267.0</c:v>
                </c:pt>
                <c:pt idx="2308">
                  <c:v>319.0</c:v>
                </c:pt>
                <c:pt idx="2309">
                  <c:v>359.0</c:v>
                </c:pt>
                <c:pt idx="2310">
                  <c:v>228.0</c:v>
                </c:pt>
                <c:pt idx="2311">
                  <c:v>239.0</c:v>
                </c:pt>
                <c:pt idx="2312">
                  <c:v>311.0</c:v>
                </c:pt>
                <c:pt idx="2313">
                  <c:v>408.0</c:v>
                </c:pt>
                <c:pt idx="2314">
                  <c:v>411.0</c:v>
                </c:pt>
                <c:pt idx="2315">
                  <c:v>425.0</c:v>
                </c:pt>
                <c:pt idx="2316">
                  <c:v>313.0</c:v>
                </c:pt>
                <c:pt idx="2317">
                  <c:v>176.0</c:v>
                </c:pt>
                <c:pt idx="2318">
                  <c:v>409.0</c:v>
                </c:pt>
                <c:pt idx="2319">
                  <c:v>292.0</c:v>
                </c:pt>
                <c:pt idx="2320">
                  <c:v>244.0</c:v>
                </c:pt>
                <c:pt idx="2321">
                  <c:v>213.0</c:v>
                </c:pt>
                <c:pt idx="2322">
                  <c:v>363.0</c:v>
                </c:pt>
                <c:pt idx="2323">
                  <c:v>227.0</c:v>
                </c:pt>
                <c:pt idx="2324">
                  <c:v>330.0</c:v>
                </c:pt>
                <c:pt idx="2325">
                  <c:v>267.0</c:v>
                </c:pt>
                <c:pt idx="2326">
                  <c:v>130.0</c:v>
                </c:pt>
                <c:pt idx="2327">
                  <c:v>247.0</c:v>
                </c:pt>
                <c:pt idx="2328">
                  <c:v>129.0</c:v>
                </c:pt>
                <c:pt idx="2329">
                  <c:v>379.0</c:v>
                </c:pt>
                <c:pt idx="2330">
                  <c:v>215.0</c:v>
                </c:pt>
                <c:pt idx="2331">
                  <c:v>218.0</c:v>
                </c:pt>
                <c:pt idx="2332">
                  <c:v>359.0</c:v>
                </c:pt>
                <c:pt idx="2333">
                  <c:v>397.0</c:v>
                </c:pt>
                <c:pt idx="2334">
                  <c:v>483.0</c:v>
                </c:pt>
                <c:pt idx="2335">
                  <c:v>201.0</c:v>
                </c:pt>
                <c:pt idx="2336">
                  <c:v>450.0</c:v>
                </c:pt>
                <c:pt idx="2337">
                  <c:v>273.0</c:v>
                </c:pt>
                <c:pt idx="2338">
                  <c:v>374.0</c:v>
                </c:pt>
                <c:pt idx="2339">
                  <c:v>247.0</c:v>
                </c:pt>
                <c:pt idx="2340">
                  <c:v>313.0</c:v>
                </c:pt>
                <c:pt idx="2341">
                  <c:v>335.0</c:v>
                </c:pt>
                <c:pt idx="2342">
                  <c:v>406.0</c:v>
                </c:pt>
                <c:pt idx="2343">
                  <c:v>312.0</c:v>
                </c:pt>
                <c:pt idx="2344">
                  <c:v>165.0</c:v>
                </c:pt>
                <c:pt idx="2345">
                  <c:v>346.0</c:v>
                </c:pt>
                <c:pt idx="2346">
                  <c:v>244.0</c:v>
                </c:pt>
                <c:pt idx="2347">
                  <c:v>132.0</c:v>
                </c:pt>
                <c:pt idx="2348">
                  <c:v>184.0</c:v>
                </c:pt>
                <c:pt idx="2349">
                  <c:v>138.0</c:v>
                </c:pt>
                <c:pt idx="2350">
                  <c:v>229.0</c:v>
                </c:pt>
                <c:pt idx="2351">
                  <c:v>422.0</c:v>
                </c:pt>
                <c:pt idx="2352">
                  <c:v>172.0</c:v>
                </c:pt>
                <c:pt idx="2353">
                  <c:v>284.0</c:v>
                </c:pt>
                <c:pt idx="2354">
                  <c:v>411.0</c:v>
                </c:pt>
                <c:pt idx="2355">
                  <c:v>179.0</c:v>
                </c:pt>
                <c:pt idx="2356">
                  <c:v>275.0</c:v>
                </c:pt>
                <c:pt idx="2357">
                  <c:v>333.0</c:v>
                </c:pt>
                <c:pt idx="2358">
                  <c:v>384.0</c:v>
                </c:pt>
                <c:pt idx="2359">
                  <c:v>388.0</c:v>
                </c:pt>
                <c:pt idx="2360">
                  <c:v>131.0</c:v>
                </c:pt>
                <c:pt idx="2361">
                  <c:v>367.0</c:v>
                </c:pt>
                <c:pt idx="2362">
                  <c:v>228.0</c:v>
                </c:pt>
                <c:pt idx="2363">
                  <c:v>172.0</c:v>
                </c:pt>
                <c:pt idx="2364">
                  <c:v>139.0</c:v>
                </c:pt>
                <c:pt idx="2365">
                  <c:v>239.0</c:v>
                </c:pt>
                <c:pt idx="2366">
                  <c:v>235.0</c:v>
                </c:pt>
                <c:pt idx="2367">
                  <c:v>316.0</c:v>
                </c:pt>
                <c:pt idx="2368">
                  <c:v>284.0</c:v>
                </c:pt>
                <c:pt idx="2369">
                  <c:v>160.0</c:v>
                </c:pt>
                <c:pt idx="2370">
                  <c:v>433.0</c:v>
                </c:pt>
                <c:pt idx="2371">
                  <c:v>336.0</c:v>
                </c:pt>
                <c:pt idx="2372">
                  <c:v>207.0</c:v>
                </c:pt>
                <c:pt idx="2373">
                  <c:v>238.0</c:v>
                </c:pt>
                <c:pt idx="2374">
                  <c:v>203.0</c:v>
                </c:pt>
                <c:pt idx="2375">
                  <c:v>431.0</c:v>
                </c:pt>
                <c:pt idx="2376">
                  <c:v>348.0</c:v>
                </c:pt>
                <c:pt idx="2377">
                  <c:v>170.0</c:v>
                </c:pt>
                <c:pt idx="2378">
                  <c:v>274.0</c:v>
                </c:pt>
                <c:pt idx="2379">
                  <c:v>246.0</c:v>
                </c:pt>
                <c:pt idx="2380">
                  <c:v>440.0</c:v>
                </c:pt>
                <c:pt idx="2381">
                  <c:v>313.0</c:v>
                </c:pt>
                <c:pt idx="2382">
                  <c:v>297.0</c:v>
                </c:pt>
                <c:pt idx="2383">
                  <c:v>291.0</c:v>
                </c:pt>
                <c:pt idx="2384">
                  <c:v>222.0</c:v>
                </c:pt>
                <c:pt idx="2385">
                  <c:v>188.0</c:v>
                </c:pt>
                <c:pt idx="2386">
                  <c:v>251.0</c:v>
                </c:pt>
                <c:pt idx="2387">
                  <c:v>398.0</c:v>
                </c:pt>
                <c:pt idx="2388">
                  <c:v>310.0</c:v>
                </c:pt>
                <c:pt idx="2389">
                  <c:v>273.0</c:v>
                </c:pt>
                <c:pt idx="2390">
                  <c:v>341.0</c:v>
                </c:pt>
                <c:pt idx="2391">
                  <c:v>116.0</c:v>
                </c:pt>
                <c:pt idx="2392">
                  <c:v>160.0</c:v>
                </c:pt>
                <c:pt idx="2393">
                  <c:v>176.0</c:v>
                </c:pt>
                <c:pt idx="2394">
                  <c:v>219.0</c:v>
                </c:pt>
                <c:pt idx="2395">
                  <c:v>166.0</c:v>
                </c:pt>
                <c:pt idx="2396">
                  <c:v>297.0</c:v>
                </c:pt>
                <c:pt idx="2397">
                  <c:v>361.0</c:v>
                </c:pt>
                <c:pt idx="2398">
                  <c:v>186.0</c:v>
                </c:pt>
                <c:pt idx="2399">
                  <c:v>257.0</c:v>
                </c:pt>
                <c:pt idx="2400">
                  <c:v>244.0</c:v>
                </c:pt>
                <c:pt idx="2401">
                  <c:v>389.0</c:v>
                </c:pt>
                <c:pt idx="2402">
                  <c:v>141.0</c:v>
                </c:pt>
                <c:pt idx="2403">
                  <c:v>151.0</c:v>
                </c:pt>
                <c:pt idx="2404">
                  <c:v>304.0</c:v>
                </c:pt>
                <c:pt idx="2405">
                  <c:v>196.0</c:v>
                </c:pt>
                <c:pt idx="2406">
                  <c:v>298.0</c:v>
                </c:pt>
                <c:pt idx="2407">
                  <c:v>194.0</c:v>
                </c:pt>
                <c:pt idx="2408">
                  <c:v>322.0</c:v>
                </c:pt>
                <c:pt idx="2409">
                  <c:v>153.0</c:v>
                </c:pt>
                <c:pt idx="2410">
                  <c:v>276.0</c:v>
                </c:pt>
                <c:pt idx="2411">
                  <c:v>216.0</c:v>
                </c:pt>
                <c:pt idx="2412">
                  <c:v>346.0</c:v>
                </c:pt>
                <c:pt idx="2413">
                  <c:v>261.0</c:v>
                </c:pt>
                <c:pt idx="2414">
                  <c:v>184.0</c:v>
                </c:pt>
                <c:pt idx="2415">
                  <c:v>93.0</c:v>
                </c:pt>
                <c:pt idx="2416">
                  <c:v>199.0</c:v>
                </c:pt>
                <c:pt idx="2417">
                  <c:v>184.0</c:v>
                </c:pt>
                <c:pt idx="2418">
                  <c:v>395.0</c:v>
                </c:pt>
                <c:pt idx="2419">
                  <c:v>273.0</c:v>
                </c:pt>
                <c:pt idx="2420">
                  <c:v>108.0</c:v>
                </c:pt>
                <c:pt idx="2421">
                  <c:v>133.0</c:v>
                </c:pt>
                <c:pt idx="2422">
                  <c:v>67.0</c:v>
                </c:pt>
                <c:pt idx="2423">
                  <c:v>160.0</c:v>
                </c:pt>
                <c:pt idx="2424">
                  <c:v>466.0</c:v>
                </c:pt>
                <c:pt idx="2425">
                  <c:v>269.0</c:v>
                </c:pt>
                <c:pt idx="2426">
                  <c:v>130.0</c:v>
                </c:pt>
                <c:pt idx="2427">
                  <c:v>221.0</c:v>
                </c:pt>
                <c:pt idx="2428">
                  <c:v>180.0</c:v>
                </c:pt>
                <c:pt idx="2429">
                  <c:v>316.0</c:v>
                </c:pt>
                <c:pt idx="2430">
                  <c:v>359.0</c:v>
                </c:pt>
                <c:pt idx="2431">
                  <c:v>353.0</c:v>
                </c:pt>
                <c:pt idx="2432">
                  <c:v>186.0</c:v>
                </c:pt>
                <c:pt idx="2433">
                  <c:v>282.0</c:v>
                </c:pt>
                <c:pt idx="2434">
                  <c:v>312.0</c:v>
                </c:pt>
                <c:pt idx="2435">
                  <c:v>245.0</c:v>
                </c:pt>
                <c:pt idx="2436">
                  <c:v>144.0</c:v>
                </c:pt>
                <c:pt idx="2437">
                  <c:v>332.0</c:v>
                </c:pt>
                <c:pt idx="2438">
                  <c:v>260.0</c:v>
                </c:pt>
                <c:pt idx="2439">
                  <c:v>339.0</c:v>
                </c:pt>
                <c:pt idx="2440">
                  <c:v>221.0</c:v>
                </c:pt>
                <c:pt idx="2441">
                  <c:v>279.0</c:v>
                </c:pt>
                <c:pt idx="2442">
                  <c:v>79.0</c:v>
                </c:pt>
                <c:pt idx="2443">
                  <c:v>376.0</c:v>
                </c:pt>
                <c:pt idx="2444">
                  <c:v>182.0</c:v>
                </c:pt>
                <c:pt idx="2445">
                  <c:v>192.0</c:v>
                </c:pt>
                <c:pt idx="2446">
                  <c:v>142.0</c:v>
                </c:pt>
                <c:pt idx="2447">
                  <c:v>296.0</c:v>
                </c:pt>
                <c:pt idx="2448">
                  <c:v>320.0</c:v>
                </c:pt>
                <c:pt idx="2449">
                  <c:v>392.0</c:v>
                </c:pt>
                <c:pt idx="2450">
                  <c:v>169.0</c:v>
                </c:pt>
                <c:pt idx="2451">
                  <c:v>245.0</c:v>
                </c:pt>
                <c:pt idx="2452">
                  <c:v>341.0</c:v>
                </c:pt>
                <c:pt idx="2453">
                  <c:v>260.0</c:v>
                </c:pt>
                <c:pt idx="2454">
                  <c:v>266.0</c:v>
                </c:pt>
                <c:pt idx="2455">
                  <c:v>114.0</c:v>
                </c:pt>
                <c:pt idx="2456">
                  <c:v>258.0</c:v>
                </c:pt>
                <c:pt idx="2457">
                  <c:v>231.0</c:v>
                </c:pt>
                <c:pt idx="2458">
                  <c:v>401.0</c:v>
                </c:pt>
                <c:pt idx="2459">
                  <c:v>215.0</c:v>
                </c:pt>
                <c:pt idx="2460">
                  <c:v>143.0</c:v>
                </c:pt>
                <c:pt idx="2461">
                  <c:v>312.0</c:v>
                </c:pt>
                <c:pt idx="2462">
                  <c:v>360.0</c:v>
                </c:pt>
                <c:pt idx="2463">
                  <c:v>264.0</c:v>
                </c:pt>
                <c:pt idx="2464">
                  <c:v>264.0</c:v>
                </c:pt>
                <c:pt idx="2465">
                  <c:v>270.0</c:v>
                </c:pt>
                <c:pt idx="2466">
                  <c:v>182.0</c:v>
                </c:pt>
                <c:pt idx="2467">
                  <c:v>240.0</c:v>
                </c:pt>
                <c:pt idx="2468">
                  <c:v>105.0</c:v>
                </c:pt>
                <c:pt idx="2469">
                  <c:v>308.0</c:v>
                </c:pt>
                <c:pt idx="2470">
                  <c:v>272.0</c:v>
                </c:pt>
                <c:pt idx="2471">
                  <c:v>110.0</c:v>
                </c:pt>
                <c:pt idx="2472">
                  <c:v>67.0</c:v>
                </c:pt>
                <c:pt idx="2473">
                  <c:v>256.0</c:v>
                </c:pt>
                <c:pt idx="2474">
                  <c:v>298.0</c:v>
                </c:pt>
                <c:pt idx="2475">
                  <c:v>343.0</c:v>
                </c:pt>
                <c:pt idx="2476">
                  <c:v>308.0</c:v>
                </c:pt>
                <c:pt idx="2477">
                  <c:v>296.0</c:v>
                </c:pt>
                <c:pt idx="2478">
                  <c:v>351.0</c:v>
                </c:pt>
                <c:pt idx="2479">
                  <c:v>156.0</c:v>
                </c:pt>
                <c:pt idx="2480">
                  <c:v>280.0</c:v>
                </c:pt>
                <c:pt idx="2481">
                  <c:v>238.0</c:v>
                </c:pt>
                <c:pt idx="2482">
                  <c:v>291.0</c:v>
                </c:pt>
                <c:pt idx="2483">
                  <c:v>252.0</c:v>
                </c:pt>
                <c:pt idx="2484">
                  <c:v>237.0</c:v>
                </c:pt>
                <c:pt idx="2485">
                  <c:v>203.0</c:v>
                </c:pt>
                <c:pt idx="2486">
                  <c:v>222.0</c:v>
                </c:pt>
                <c:pt idx="2487">
                  <c:v>279.0</c:v>
                </c:pt>
                <c:pt idx="2488">
                  <c:v>181.0</c:v>
                </c:pt>
                <c:pt idx="2489">
                  <c:v>279.0</c:v>
                </c:pt>
                <c:pt idx="2490">
                  <c:v>244.0</c:v>
                </c:pt>
                <c:pt idx="2491">
                  <c:v>317.0</c:v>
                </c:pt>
                <c:pt idx="2492">
                  <c:v>159.0</c:v>
                </c:pt>
                <c:pt idx="2493">
                  <c:v>59.0</c:v>
                </c:pt>
                <c:pt idx="2494">
                  <c:v>241.0</c:v>
                </c:pt>
                <c:pt idx="2495">
                  <c:v>408.0</c:v>
                </c:pt>
                <c:pt idx="2496">
                  <c:v>220.0</c:v>
                </c:pt>
                <c:pt idx="2497">
                  <c:v>402.0</c:v>
                </c:pt>
                <c:pt idx="2498">
                  <c:v>365.0</c:v>
                </c:pt>
                <c:pt idx="2499">
                  <c:v>405.0</c:v>
                </c:pt>
                <c:pt idx="2500">
                  <c:v>122.0</c:v>
                </c:pt>
                <c:pt idx="2501">
                  <c:v>324.0</c:v>
                </c:pt>
                <c:pt idx="2502">
                  <c:v>382.0</c:v>
                </c:pt>
                <c:pt idx="2503">
                  <c:v>334.0</c:v>
                </c:pt>
                <c:pt idx="2504">
                  <c:v>146.0</c:v>
                </c:pt>
                <c:pt idx="2505">
                  <c:v>251.0</c:v>
                </c:pt>
                <c:pt idx="2506">
                  <c:v>145.0</c:v>
                </c:pt>
                <c:pt idx="2507">
                  <c:v>272.0</c:v>
                </c:pt>
                <c:pt idx="2508">
                  <c:v>157.0</c:v>
                </c:pt>
                <c:pt idx="2509">
                  <c:v>389.0</c:v>
                </c:pt>
                <c:pt idx="2510">
                  <c:v>188.0</c:v>
                </c:pt>
                <c:pt idx="2511">
                  <c:v>230.0</c:v>
                </c:pt>
                <c:pt idx="2512">
                  <c:v>368.0</c:v>
                </c:pt>
                <c:pt idx="2513">
                  <c:v>257.0</c:v>
                </c:pt>
                <c:pt idx="2514">
                  <c:v>276.0</c:v>
                </c:pt>
                <c:pt idx="2515">
                  <c:v>216.0</c:v>
                </c:pt>
                <c:pt idx="2516">
                  <c:v>323.0</c:v>
                </c:pt>
                <c:pt idx="2517">
                  <c:v>356.0</c:v>
                </c:pt>
                <c:pt idx="2518">
                  <c:v>337.0</c:v>
                </c:pt>
                <c:pt idx="2519">
                  <c:v>181.0</c:v>
                </c:pt>
                <c:pt idx="2520">
                  <c:v>286.0</c:v>
                </c:pt>
                <c:pt idx="2521">
                  <c:v>112.0</c:v>
                </c:pt>
                <c:pt idx="2522">
                  <c:v>384.0</c:v>
                </c:pt>
                <c:pt idx="2523">
                  <c:v>391.0</c:v>
                </c:pt>
                <c:pt idx="2524">
                  <c:v>307.0</c:v>
                </c:pt>
                <c:pt idx="2525">
                  <c:v>213.0</c:v>
                </c:pt>
                <c:pt idx="2526">
                  <c:v>240.0</c:v>
                </c:pt>
                <c:pt idx="2527">
                  <c:v>77.0</c:v>
                </c:pt>
                <c:pt idx="2528">
                  <c:v>309.0</c:v>
                </c:pt>
                <c:pt idx="2529">
                  <c:v>26.0</c:v>
                </c:pt>
                <c:pt idx="2530">
                  <c:v>317.0</c:v>
                </c:pt>
                <c:pt idx="2531">
                  <c:v>-142.0</c:v>
                </c:pt>
                <c:pt idx="2532">
                  <c:v>195.0</c:v>
                </c:pt>
                <c:pt idx="2533">
                  <c:v>265.0</c:v>
                </c:pt>
                <c:pt idx="2534">
                  <c:v>223.0</c:v>
                </c:pt>
                <c:pt idx="2535">
                  <c:v>350.0</c:v>
                </c:pt>
                <c:pt idx="2536">
                  <c:v>147.0</c:v>
                </c:pt>
                <c:pt idx="2537">
                  <c:v>160.0</c:v>
                </c:pt>
                <c:pt idx="2538">
                  <c:v>-6.0</c:v>
                </c:pt>
                <c:pt idx="2539">
                  <c:v>293.0</c:v>
                </c:pt>
                <c:pt idx="2540">
                  <c:v>271.0</c:v>
                </c:pt>
                <c:pt idx="2541">
                  <c:v>228.0</c:v>
                </c:pt>
                <c:pt idx="2542">
                  <c:v>-39.0</c:v>
                </c:pt>
                <c:pt idx="2543">
                  <c:v>191.0</c:v>
                </c:pt>
                <c:pt idx="2544">
                  <c:v>321.0</c:v>
                </c:pt>
                <c:pt idx="2545">
                  <c:v>224.0</c:v>
                </c:pt>
                <c:pt idx="2546">
                  <c:v>328.0</c:v>
                </c:pt>
                <c:pt idx="2547">
                  <c:v>193.0</c:v>
                </c:pt>
                <c:pt idx="2548">
                  <c:v>313.0</c:v>
                </c:pt>
                <c:pt idx="2549">
                  <c:v>55.0</c:v>
                </c:pt>
                <c:pt idx="2550">
                  <c:v>359.0</c:v>
                </c:pt>
                <c:pt idx="2551">
                  <c:v>257.0</c:v>
                </c:pt>
                <c:pt idx="2552">
                  <c:v>247.0</c:v>
                </c:pt>
                <c:pt idx="2553">
                  <c:v>147.0</c:v>
                </c:pt>
                <c:pt idx="2554">
                  <c:v>216.0</c:v>
                </c:pt>
                <c:pt idx="2555">
                  <c:v>447.0</c:v>
                </c:pt>
                <c:pt idx="2556">
                  <c:v>90.0</c:v>
                </c:pt>
                <c:pt idx="2557">
                  <c:v>360.0</c:v>
                </c:pt>
                <c:pt idx="2558">
                  <c:v>216.0</c:v>
                </c:pt>
                <c:pt idx="2559">
                  <c:v>256.0</c:v>
                </c:pt>
                <c:pt idx="2560">
                  <c:v>71.0</c:v>
                </c:pt>
                <c:pt idx="2561">
                  <c:v>190.0</c:v>
                </c:pt>
                <c:pt idx="2562">
                  <c:v>244.0</c:v>
                </c:pt>
                <c:pt idx="2563">
                  <c:v>54.0</c:v>
                </c:pt>
                <c:pt idx="2564">
                  <c:v>305.0</c:v>
                </c:pt>
                <c:pt idx="2565">
                  <c:v>270.0</c:v>
                </c:pt>
                <c:pt idx="2566">
                  <c:v>70.0</c:v>
                </c:pt>
                <c:pt idx="2567">
                  <c:v>452.0</c:v>
                </c:pt>
                <c:pt idx="2568">
                  <c:v>376.0</c:v>
                </c:pt>
                <c:pt idx="2569">
                  <c:v>324.0</c:v>
                </c:pt>
                <c:pt idx="2570">
                  <c:v>233.0</c:v>
                </c:pt>
                <c:pt idx="2571">
                  <c:v>75.0</c:v>
                </c:pt>
                <c:pt idx="2572">
                  <c:v>388.0</c:v>
                </c:pt>
                <c:pt idx="2573">
                  <c:v>88.0</c:v>
                </c:pt>
                <c:pt idx="2574">
                  <c:v>226.0</c:v>
                </c:pt>
                <c:pt idx="2575">
                  <c:v>355.0</c:v>
                </c:pt>
                <c:pt idx="2576">
                  <c:v>323.0</c:v>
                </c:pt>
                <c:pt idx="2577">
                  <c:v>87.0</c:v>
                </c:pt>
                <c:pt idx="2578">
                  <c:v>396.0</c:v>
                </c:pt>
                <c:pt idx="2579">
                  <c:v>17.0</c:v>
                </c:pt>
                <c:pt idx="2580">
                  <c:v>222.0</c:v>
                </c:pt>
                <c:pt idx="2581">
                  <c:v>206.0</c:v>
                </c:pt>
                <c:pt idx="2582">
                  <c:v>150.0</c:v>
                </c:pt>
                <c:pt idx="2583">
                  <c:v>140.0</c:v>
                </c:pt>
                <c:pt idx="2584">
                  <c:v>171.0</c:v>
                </c:pt>
                <c:pt idx="2585">
                  <c:v>267.0</c:v>
                </c:pt>
                <c:pt idx="2586">
                  <c:v>346.0</c:v>
                </c:pt>
                <c:pt idx="2587">
                  <c:v>205.0</c:v>
                </c:pt>
                <c:pt idx="2588">
                  <c:v>237.0</c:v>
                </c:pt>
                <c:pt idx="2589">
                  <c:v>19.0</c:v>
                </c:pt>
                <c:pt idx="2590">
                  <c:v>141.0</c:v>
                </c:pt>
                <c:pt idx="2591">
                  <c:v>307.0</c:v>
                </c:pt>
                <c:pt idx="2592">
                  <c:v>212.0</c:v>
                </c:pt>
                <c:pt idx="2593">
                  <c:v>254.0</c:v>
                </c:pt>
                <c:pt idx="2594">
                  <c:v>170.0</c:v>
                </c:pt>
                <c:pt idx="2595">
                  <c:v>292.0</c:v>
                </c:pt>
                <c:pt idx="2596">
                  <c:v>246.0</c:v>
                </c:pt>
                <c:pt idx="2597">
                  <c:v>264.0</c:v>
                </c:pt>
                <c:pt idx="2598">
                  <c:v>258.0</c:v>
                </c:pt>
                <c:pt idx="2599">
                  <c:v>237.0</c:v>
                </c:pt>
                <c:pt idx="2600">
                  <c:v>372.0</c:v>
                </c:pt>
                <c:pt idx="2601">
                  <c:v>268.0</c:v>
                </c:pt>
                <c:pt idx="2602">
                  <c:v>223.0</c:v>
                </c:pt>
                <c:pt idx="2603">
                  <c:v>155.0</c:v>
                </c:pt>
                <c:pt idx="2604">
                  <c:v>389.0</c:v>
                </c:pt>
                <c:pt idx="2605">
                  <c:v>280.0</c:v>
                </c:pt>
                <c:pt idx="2606">
                  <c:v>313.0</c:v>
                </c:pt>
                <c:pt idx="2607">
                  <c:v>439.0</c:v>
                </c:pt>
                <c:pt idx="2608">
                  <c:v>138.0</c:v>
                </c:pt>
                <c:pt idx="2609">
                  <c:v>284.0</c:v>
                </c:pt>
                <c:pt idx="2610">
                  <c:v>168.0</c:v>
                </c:pt>
                <c:pt idx="2611">
                  <c:v>35.0</c:v>
                </c:pt>
                <c:pt idx="2612">
                  <c:v>298.0</c:v>
                </c:pt>
                <c:pt idx="2613">
                  <c:v>66.0</c:v>
                </c:pt>
                <c:pt idx="2614">
                  <c:v>308.0</c:v>
                </c:pt>
                <c:pt idx="2615">
                  <c:v>152.0</c:v>
                </c:pt>
                <c:pt idx="2616">
                  <c:v>288.0</c:v>
                </c:pt>
                <c:pt idx="2617">
                  <c:v>344.0</c:v>
                </c:pt>
                <c:pt idx="2618">
                  <c:v>279.0</c:v>
                </c:pt>
                <c:pt idx="2619">
                  <c:v>285.0</c:v>
                </c:pt>
                <c:pt idx="2620">
                  <c:v>194.0</c:v>
                </c:pt>
                <c:pt idx="2621">
                  <c:v>131.0</c:v>
                </c:pt>
                <c:pt idx="2622">
                  <c:v>167.0</c:v>
                </c:pt>
                <c:pt idx="2623">
                  <c:v>185.0</c:v>
                </c:pt>
                <c:pt idx="2624">
                  <c:v>208.0</c:v>
                </c:pt>
                <c:pt idx="2625">
                  <c:v>318.0</c:v>
                </c:pt>
                <c:pt idx="2626">
                  <c:v>193.0</c:v>
                </c:pt>
                <c:pt idx="2627">
                  <c:v>266.0</c:v>
                </c:pt>
                <c:pt idx="2628">
                  <c:v>347.0</c:v>
                </c:pt>
                <c:pt idx="2629">
                  <c:v>143.0</c:v>
                </c:pt>
                <c:pt idx="2630">
                  <c:v>215.0</c:v>
                </c:pt>
                <c:pt idx="2631">
                  <c:v>142.0</c:v>
                </c:pt>
                <c:pt idx="2632">
                  <c:v>285.0</c:v>
                </c:pt>
                <c:pt idx="2633">
                  <c:v>181.0</c:v>
                </c:pt>
                <c:pt idx="2634">
                  <c:v>291.0</c:v>
                </c:pt>
                <c:pt idx="2635">
                  <c:v>240.0</c:v>
                </c:pt>
                <c:pt idx="2636">
                  <c:v>150.0</c:v>
                </c:pt>
                <c:pt idx="2637">
                  <c:v>184.0</c:v>
                </c:pt>
                <c:pt idx="2638">
                  <c:v>409.0</c:v>
                </c:pt>
                <c:pt idx="2639">
                  <c:v>262.0</c:v>
                </c:pt>
                <c:pt idx="2640">
                  <c:v>264.0</c:v>
                </c:pt>
                <c:pt idx="2641">
                  <c:v>188.0</c:v>
                </c:pt>
                <c:pt idx="2642">
                  <c:v>-72.0</c:v>
                </c:pt>
                <c:pt idx="2643">
                  <c:v>231.0</c:v>
                </c:pt>
                <c:pt idx="2644">
                  <c:v>215.0</c:v>
                </c:pt>
                <c:pt idx="2645">
                  <c:v>248.0</c:v>
                </c:pt>
                <c:pt idx="2646">
                  <c:v>334.0</c:v>
                </c:pt>
                <c:pt idx="2647">
                  <c:v>185.0</c:v>
                </c:pt>
                <c:pt idx="2648">
                  <c:v>311.0</c:v>
                </c:pt>
                <c:pt idx="2649">
                  <c:v>221.0</c:v>
                </c:pt>
                <c:pt idx="2650">
                  <c:v>165.0</c:v>
                </c:pt>
                <c:pt idx="2651">
                  <c:v>242.0</c:v>
                </c:pt>
                <c:pt idx="2652">
                  <c:v>325.0</c:v>
                </c:pt>
                <c:pt idx="2653">
                  <c:v>328.0</c:v>
                </c:pt>
                <c:pt idx="2654">
                  <c:v>390.0</c:v>
                </c:pt>
                <c:pt idx="2655">
                  <c:v>257.0</c:v>
                </c:pt>
                <c:pt idx="2656">
                  <c:v>368.0</c:v>
                </c:pt>
                <c:pt idx="2657">
                  <c:v>262.0</c:v>
                </c:pt>
                <c:pt idx="2658">
                  <c:v>249.0</c:v>
                </c:pt>
                <c:pt idx="2659">
                  <c:v>217.0</c:v>
                </c:pt>
                <c:pt idx="2660">
                  <c:v>258.0</c:v>
                </c:pt>
                <c:pt idx="2661">
                  <c:v>155.0</c:v>
                </c:pt>
                <c:pt idx="2662">
                  <c:v>266.0</c:v>
                </c:pt>
                <c:pt idx="2663">
                  <c:v>152.0</c:v>
                </c:pt>
                <c:pt idx="2664">
                  <c:v>251.0</c:v>
                </c:pt>
                <c:pt idx="2665">
                  <c:v>203.0</c:v>
                </c:pt>
                <c:pt idx="2666">
                  <c:v>263.0</c:v>
                </c:pt>
                <c:pt idx="2667">
                  <c:v>163.0</c:v>
                </c:pt>
                <c:pt idx="2668">
                  <c:v>307.0</c:v>
                </c:pt>
                <c:pt idx="2669">
                  <c:v>154.0</c:v>
                </c:pt>
                <c:pt idx="2670">
                  <c:v>138.0</c:v>
                </c:pt>
                <c:pt idx="2671">
                  <c:v>271.0</c:v>
                </c:pt>
                <c:pt idx="2672">
                  <c:v>220.0</c:v>
                </c:pt>
                <c:pt idx="2673">
                  <c:v>324.0</c:v>
                </c:pt>
                <c:pt idx="2674">
                  <c:v>317.0</c:v>
                </c:pt>
                <c:pt idx="2675">
                  <c:v>294.0</c:v>
                </c:pt>
                <c:pt idx="2676">
                  <c:v>250.0</c:v>
                </c:pt>
                <c:pt idx="2677">
                  <c:v>297.0</c:v>
                </c:pt>
                <c:pt idx="2678">
                  <c:v>79.0</c:v>
                </c:pt>
                <c:pt idx="2679">
                  <c:v>276.0</c:v>
                </c:pt>
                <c:pt idx="2680">
                  <c:v>325.0</c:v>
                </c:pt>
                <c:pt idx="2681">
                  <c:v>335.0</c:v>
                </c:pt>
                <c:pt idx="2682">
                  <c:v>294.0</c:v>
                </c:pt>
                <c:pt idx="2683">
                  <c:v>191.0</c:v>
                </c:pt>
                <c:pt idx="2684">
                  <c:v>288.0</c:v>
                </c:pt>
                <c:pt idx="2685">
                  <c:v>224.0</c:v>
                </c:pt>
                <c:pt idx="2686">
                  <c:v>253.0</c:v>
                </c:pt>
                <c:pt idx="2687">
                  <c:v>353.0</c:v>
                </c:pt>
                <c:pt idx="2688">
                  <c:v>286.0</c:v>
                </c:pt>
                <c:pt idx="2689">
                  <c:v>94.0</c:v>
                </c:pt>
                <c:pt idx="2690">
                  <c:v>234.0</c:v>
                </c:pt>
                <c:pt idx="2691">
                  <c:v>136.0</c:v>
                </c:pt>
                <c:pt idx="2692">
                  <c:v>198.0</c:v>
                </c:pt>
                <c:pt idx="2693">
                  <c:v>136.0</c:v>
                </c:pt>
                <c:pt idx="2694">
                  <c:v>83.0</c:v>
                </c:pt>
                <c:pt idx="2695">
                  <c:v>436.0</c:v>
                </c:pt>
                <c:pt idx="2696">
                  <c:v>399.0</c:v>
                </c:pt>
                <c:pt idx="2697">
                  <c:v>237.0</c:v>
                </c:pt>
                <c:pt idx="2698">
                  <c:v>308.0</c:v>
                </c:pt>
                <c:pt idx="2699">
                  <c:v>213.0</c:v>
                </c:pt>
                <c:pt idx="2700">
                  <c:v>305.0</c:v>
                </c:pt>
                <c:pt idx="2701">
                  <c:v>79.0</c:v>
                </c:pt>
                <c:pt idx="2702">
                  <c:v>259.0</c:v>
                </c:pt>
                <c:pt idx="2703">
                  <c:v>205.0</c:v>
                </c:pt>
                <c:pt idx="2704">
                  <c:v>198.0</c:v>
                </c:pt>
                <c:pt idx="2705">
                  <c:v>306.0</c:v>
                </c:pt>
                <c:pt idx="2706">
                  <c:v>275.0</c:v>
                </c:pt>
                <c:pt idx="2707">
                  <c:v>123.0</c:v>
                </c:pt>
                <c:pt idx="2708">
                  <c:v>175.0</c:v>
                </c:pt>
                <c:pt idx="2709">
                  <c:v>148.0</c:v>
                </c:pt>
                <c:pt idx="2710">
                  <c:v>300.0</c:v>
                </c:pt>
                <c:pt idx="2711">
                  <c:v>321.0</c:v>
                </c:pt>
                <c:pt idx="2712">
                  <c:v>309.0</c:v>
                </c:pt>
                <c:pt idx="2713">
                  <c:v>246.0</c:v>
                </c:pt>
                <c:pt idx="2714">
                  <c:v>278.0</c:v>
                </c:pt>
                <c:pt idx="2715">
                  <c:v>32.0</c:v>
                </c:pt>
                <c:pt idx="2716">
                  <c:v>117.0</c:v>
                </c:pt>
                <c:pt idx="2717">
                  <c:v>400.0</c:v>
                </c:pt>
                <c:pt idx="2718">
                  <c:v>272.0</c:v>
                </c:pt>
                <c:pt idx="2719">
                  <c:v>477.0</c:v>
                </c:pt>
                <c:pt idx="2720">
                  <c:v>318.0</c:v>
                </c:pt>
                <c:pt idx="2721">
                  <c:v>157.0</c:v>
                </c:pt>
                <c:pt idx="2722">
                  <c:v>191.0</c:v>
                </c:pt>
                <c:pt idx="2723">
                  <c:v>193.0</c:v>
                </c:pt>
                <c:pt idx="2724">
                  <c:v>27.0</c:v>
                </c:pt>
                <c:pt idx="2725">
                  <c:v>460.0</c:v>
                </c:pt>
                <c:pt idx="2726">
                  <c:v>278.0</c:v>
                </c:pt>
                <c:pt idx="2727">
                  <c:v>160.0</c:v>
                </c:pt>
                <c:pt idx="2728">
                  <c:v>297.0</c:v>
                </c:pt>
                <c:pt idx="2729">
                  <c:v>296.0</c:v>
                </c:pt>
                <c:pt idx="2730">
                  <c:v>154.0</c:v>
                </c:pt>
                <c:pt idx="2731">
                  <c:v>268.0</c:v>
                </c:pt>
                <c:pt idx="2732">
                  <c:v>253.0</c:v>
                </c:pt>
                <c:pt idx="2733">
                  <c:v>249.0</c:v>
                </c:pt>
                <c:pt idx="2734">
                  <c:v>42.0</c:v>
                </c:pt>
                <c:pt idx="2735">
                  <c:v>241.0</c:v>
                </c:pt>
                <c:pt idx="2736">
                  <c:v>289.0</c:v>
                </c:pt>
                <c:pt idx="2737">
                  <c:v>137.0</c:v>
                </c:pt>
                <c:pt idx="2738">
                  <c:v>275.0</c:v>
                </c:pt>
                <c:pt idx="2739">
                  <c:v>385.0</c:v>
                </c:pt>
                <c:pt idx="2740">
                  <c:v>376.0</c:v>
                </c:pt>
                <c:pt idx="2741">
                  <c:v>197.0</c:v>
                </c:pt>
                <c:pt idx="2742">
                  <c:v>215.0</c:v>
                </c:pt>
                <c:pt idx="2743">
                  <c:v>193.0</c:v>
                </c:pt>
                <c:pt idx="2744">
                  <c:v>312.0</c:v>
                </c:pt>
                <c:pt idx="2745">
                  <c:v>120.0</c:v>
                </c:pt>
                <c:pt idx="2746">
                  <c:v>252.0</c:v>
                </c:pt>
                <c:pt idx="2747">
                  <c:v>313.0</c:v>
                </c:pt>
                <c:pt idx="2748">
                  <c:v>163.0</c:v>
                </c:pt>
                <c:pt idx="2749">
                  <c:v>86.0</c:v>
                </c:pt>
                <c:pt idx="2750">
                  <c:v>242.0</c:v>
                </c:pt>
                <c:pt idx="2751">
                  <c:v>275.0</c:v>
                </c:pt>
                <c:pt idx="2752">
                  <c:v>316.0</c:v>
                </c:pt>
                <c:pt idx="2753">
                  <c:v>192.0</c:v>
                </c:pt>
                <c:pt idx="2754">
                  <c:v>160.0</c:v>
                </c:pt>
                <c:pt idx="2755">
                  <c:v>169.0</c:v>
                </c:pt>
                <c:pt idx="2756">
                  <c:v>236.0</c:v>
                </c:pt>
                <c:pt idx="2757">
                  <c:v>269.0</c:v>
                </c:pt>
                <c:pt idx="2758">
                  <c:v>245.0</c:v>
                </c:pt>
                <c:pt idx="2759">
                  <c:v>214.0</c:v>
                </c:pt>
                <c:pt idx="2760">
                  <c:v>164.0</c:v>
                </c:pt>
                <c:pt idx="2761">
                  <c:v>373.0</c:v>
                </c:pt>
                <c:pt idx="2762">
                  <c:v>246.0</c:v>
                </c:pt>
                <c:pt idx="2763">
                  <c:v>-160.0</c:v>
                </c:pt>
                <c:pt idx="2764">
                  <c:v>300.0</c:v>
                </c:pt>
                <c:pt idx="2765">
                  <c:v>244.0</c:v>
                </c:pt>
                <c:pt idx="2766">
                  <c:v>351.0</c:v>
                </c:pt>
                <c:pt idx="2767">
                  <c:v>153.0</c:v>
                </c:pt>
                <c:pt idx="2768">
                  <c:v>351.0</c:v>
                </c:pt>
                <c:pt idx="2769">
                  <c:v>153.0</c:v>
                </c:pt>
                <c:pt idx="2770">
                  <c:v>281.0</c:v>
                </c:pt>
                <c:pt idx="2771">
                  <c:v>234.0</c:v>
                </c:pt>
                <c:pt idx="2772">
                  <c:v>47.0</c:v>
                </c:pt>
                <c:pt idx="2773">
                  <c:v>316.0</c:v>
                </c:pt>
                <c:pt idx="2774">
                  <c:v>138.0</c:v>
                </c:pt>
                <c:pt idx="2775">
                  <c:v>254.0</c:v>
                </c:pt>
                <c:pt idx="2776">
                  <c:v>341.0</c:v>
                </c:pt>
                <c:pt idx="2777">
                  <c:v>256.0</c:v>
                </c:pt>
                <c:pt idx="2778">
                  <c:v>255.0</c:v>
                </c:pt>
                <c:pt idx="2779">
                  <c:v>212.0</c:v>
                </c:pt>
                <c:pt idx="2780">
                  <c:v>380.0</c:v>
                </c:pt>
                <c:pt idx="2781">
                  <c:v>226.0</c:v>
                </c:pt>
                <c:pt idx="2782">
                  <c:v>211.0</c:v>
                </c:pt>
                <c:pt idx="2783">
                  <c:v>298.0</c:v>
                </c:pt>
                <c:pt idx="2784">
                  <c:v>185.0</c:v>
                </c:pt>
                <c:pt idx="2785">
                  <c:v>227.0</c:v>
                </c:pt>
                <c:pt idx="2786">
                  <c:v>266.0</c:v>
                </c:pt>
                <c:pt idx="2787">
                  <c:v>235.0</c:v>
                </c:pt>
                <c:pt idx="2788">
                  <c:v>283.0</c:v>
                </c:pt>
                <c:pt idx="2789">
                  <c:v>306.0</c:v>
                </c:pt>
                <c:pt idx="2790">
                  <c:v>119.0</c:v>
                </c:pt>
                <c:pt idx="2791">
                  <c:v>231.0</c:v>
                </c:pt>
                <c:pt idx="2792">
                  <c:v>183.0</c:v>
                </c:pt>
                <c:pt idx="2793">
                  <c:v>160.0</c:v>
                </c:pt>
                <c:pt idx="2794">
                  <c:v>277.0</c:v>
                </c:pt>
                <c:pt idx="2795">
                  <c:v>253.0</c:v>
                </c:pt>
                <c:pt idx="2796">
                  <c:v>273.0</c:v>
                </c:pt>
                <c:pt idx="2797">
                  <c:v>80.0</c:v>
                </c:pt>
                <c:pt idx="2798">
                  <c:v>287.0</c:v>
                </c:pt>
                <c:pt idx="2799">
                  <c:v>187.0</c:v>
                </c:pt>
                <c:pt idx="2800">
                  <c:v>278.0</c:v>
                </c:pt>
                <c:pt idx="2801">
                  <c:v>404.0</c:v>
                </c:pt>
                <c:pt idx="2802">
                  <c:v>219.0</c:v>
                </c:pt>
                <c:pt idx="2803">
                  <c:v>202.0</c:v>
                </c:pt>
                <c:pt idx="2804">
                  <c:v>240.0</c:v>
                </c:pt>
                <c:pt idx="2805">
                  <c:v>199.0</c:v>
                </c:pt>
                <c:pt idx="2806">
                  <c:v>194.0</c:v>
                </c:pt>
                <c:pt idx="2807">
                  <c:v>52.0</c:v>
                </c:pt>
                <c:pt idx="2808">
                  <c:v>294.0</c:v>
                </c:pt>
                <c:pt idx="2809">
                  <c:v>336.0</c:v>
                </c:pt>
                <c:pt idx="2810">
                  <c:v>248.0</c:v>
                </c:pt>
                <c:pt idx="2811">
                  <c:v>311.0</c:v>
                </c:pt>
                <c:pt idx="2812">
                  <c:v>192.0</c:v>
                </c:pt>
                <c:pt idx="2813">
                  <c:v>334.0</c:v>
                </c:pt>
                <c:pt idx="2814">
                  <c:v>108.0</c:v>
                </c:pt>
                <c:pt idx="2815">
                  <c:v>306.0</c:v>
                </c:pt>
                <c:pt idx="2816">
                  <c:v>276.0</c:v>
                </c:pt>
                <c:pt idx="2817">
                  <c:v>299.0</c:v>
                </c:pt>
                <c:pt idx="2818">
                  <c:v>259.0</c:v>
                </c:pt>
                <c:pt idx="2819">
                  <c:v>153.0</c:v>
                </c:pt>
                <c:pt idx="2820">
                  <c:v>81.0</c:v>
                </c:pt>
                <c:pt idx="2821">
                  <c:v>261.0</c:v>
                </c:pt>
                <c:pt idx="2822">
                  <c:v>68.0</c:v>
                </c:pt>
                <c:pt idx="2823">
                  <c:v>235.0</c:v>
                </c:pt>
                <c:pt idx="2824">
                  <c:v>203.0</c:v>
                </c:pt>
                <c:pt idx="2825">
                  <c:v>179.0</c:v>
                </c:pt>
                <c:pt idx="2826">
                  <c:v>120.0</c:v>
                </c:pt>
                <c:pt idx="2827">
                  <c:v>347.0</c:v>
                </c:pt>
                <c:pt idx="2828">
                  <c:v>334.0</c:v>
                </c:pt>
                <c:pt idx="2829">
                  <c:v>157.0</c:v>
                </c:pt>
                <c:pt idx="2830">
                  <c:v>267.0</c:v>
                </c:pt>
                <c:pt idx="2831">
                  <c:v>263.0</c:v>
                </c:pt>
                <c:pt idx="2832">
                  <c:v>240.0</c:v>
                </c:pt>
                <c:pt idx="2833">
                  <c:v>328.0</c:v>
                </c:pt>
                <c:pt idx="2834">
                  <c:v>138.0</c:v>
                </c:pt>
                <c:pt idx="2835">
                  <c:v>147.0</c:v>
                </c:pt>
                <c:pt idx="2836">
                  <c:v>122.0</c:v>
                </c:pt>
                <c:pt idx="2837">
                  <c:v>322.0</c:v>
                </c:pt>
                <c:pt idx="2838">
                  <c:v>302.0</c:v>
                </c:pt>
                <c:pt idx="2839">
                  <c:v>122.0</c:v>
                </c:pt>
                <c:pt idx="2840">
                  <c:v>28.0</c:v>
                </c:pt>
                <c:pt idx="2841">
                  <c:v>252.0</c:v>
                </c:pt>
                <c:pt idx="2842">
                  <c:v>117.0</c:v>
                </c:pt>
                <c:pt idx="2843">
                  <c:v>149.0</c:v>
                </c:pt>
                <c:pt idx="2844">
                  <c:v>119.0</c:v>
                </c:pt>
                <c:pt idx="2845">
                  <c:v>391.0</c:v>
                </c:pt>
                <c:pt idx="2846">
                  <c:v>246.0</c:v>
                </c:pt>
                <c:pt idx="2847">
                  <c:v>353.0</c:v>
                </c:pt>
                <c:pt idx="2848">
                  <c:v>325.0</c:v>
                </c:pt>
                <c:pt idx="2849">
                  <c:v>339.0</c:v>
                </c:pt>
                <c:pt idx="2850">
                  <c:v>-61.0</c:v>
                </c:pt>
                <c:pt idx="2851">
                  <c:v>200.0</c:v>
                </c:pt>
                <c:pt idx="2852">
                  <c:v>237.0</c:v>
                </c:pt>
                <c:pt idx="2853">
                  <c:v>173.0</c:v>
                </c:pt>
                <c:pt idx="2854">
                  <c:v>250.0</c:v>
                </c:pt>
                <c:pt idx="2855">
                  <c:v>296.0</c:v>
                </c:pt>
                <c:pt idx="2856">
                  <c:v>109.0</c:v>
                </c:pt>
                <c:pt idx="2857">
                  <c:v>202.0</c:v>
                </c:pt>
                <c:pt idx="2858">
                  <c:v>152.0</c:v>
                </c:pt>
                <c:pt idx="2859">
                  <c:v>188.0</c:v>
                </c:pt>
                <c:pt idx="2860">
                  <c:v>337.0</c:v>
                </c:pt>
                <c:pt idx="2861">
                  <c:v>353.0</c:v>
                </c:pt>
                <c:pt idx="2862">
                  <c:v>245.0</c:v>
                </c:pt>
                <c:pt idx="2863">
                  <c:v>123.0</c:v>
                </c:pt>
                <c:pt idx="2864">
                  <c:v>40.0</c:v>
                </c:pt>
                <c:pt idx="2865">
                  <c:v>302.0</c:v>
                </c:pt>
                <c:pt idx="2866">
                  <c:v>248.0</c:v>
                </c:pt>
                <c:pt idx="2867">
                  <c:v>83.0</c:v>
                </c:pt>
                <c:pt idx="2868">
                  <c:v>167.0</c:v>
                </c:pt>
                <c:pt idx="2869">
                  <c:v>158.0</c:v>
                </c:pt>
                <c:pt idx="2870">
                  <c:v>176.0</c:v>
                </c:pt>
                <c:pt idx="2871">
                  <c:v>119.0</c:v>
                </c:pt>
                <c:pt idx="2872">
                  <c:v>10.0</c:v>
                </c:pt>
                <c:pt idx="2873">
                  <c:v>304.0</c:v>
                </c:pt>
                <c:pt idx="2874">
                  <c:v>221.0</c:v>
                </c:pt>
                <c:pt idx="2875">
                  <c:v>367.0</c:v>
                </c:pt>
                <c:pt idx="2876">
                  <c:v>221.0</c:v>
                </c:pt>
                <c:pt idx="2877">
                  <c:v>61.0</c:v>
                </c:pt>
                <c:pt idx="2878">
                  <c:v>-59.0</c:v>
                </c:pt>
                <c:pt idx="2879">
                  <c:v>-58.0</c:v>
                </c:pt>
                <c:pt idx="2880">
                  <c:v>449.0</c:v>
                </c:pt>
                <c:pt idx="2881">
                  <c:v>115.0</c:v>
                </c:pt>
                <c:pt idx="2882">
                  <c:v>269.0</c:v>
                </c:pt>
                <c:pt idx="2883">
                  <c:v>108.0</c:v>
                </c:pt>
                <c:pt idx="2884">
                  <c:v>77.0</c:v>
                </c:pt>
                <c:pt idx="2885">
                  <c:v>120.0</c:v>
                </c:pt>
                <c:pt idx="2886">
                  <c:v>246.0</c:v>
                </c:pt>
                <c:pt idx="2887">
                  <c:v>201.0</c:v>
                </c:pt>
                <c:pt idx="2888">
                  <c:v>-97.0</c:v>
                </c:pt>
                <c:pt idx="2889">
                  <c:v>108.0</c:v>
                </c:pt>
                <c:pt idx="2890">
                  <c:v>162.0</c:v>
                </c:pt>
                <c:pt idx="2891">
                  <c:v>378.0</c:v>
                </c:pt>
                <c:pt idx="2892">
                  <c:v>254.0</c:v>
                </c:pt>
                <c:pt idx="2893">
                  <c:v>270.0</c:v>
                </c:pt>
                <c:pt idx="2894">
                  <c:v>159.0</c:v>
                </c:pt>
                <c:pt idx="2895">
                  <c:v>113.0</c:v>
                </c:pt>
                <c:pt idx="2896">
                  <c:v>208.0</c:v>
                </c:pt>
                <c:pt idx="2897">
                  <c:v>181.0</c:v>
                </c:pt>
                <c:pt idx="2898">
                  <c:v>319.0</c:v>
                </c:pt>
                <c:pt idx="2899">
                  <c:v>74.0</c:v>
                </c:pt>
                <c:pt idx="2900">
                  <c:v>265.0</c:v>
                </c:pt>
                <c:pt idx="2901">
                  <c:v>328.0</c:v>
                </c:pt>
                <c:pt idx="2902">
                  <c:v>262.0</c:v>
                </c:pt>
                <c:pt idx="2903">
                  <c:v>48.0</c:v>
                </c:pt>
                <c:pt idx="2904">
                  <c:v>189.0</c:v>
                </c:pt>
                <c:pt idx="2905">
                  <c:v>322.0</c:v>
                </c:pt>
                <c:pt idx="2906">
                  <c:v>248.0</c:v>
                </c:pt>
                <c:pt idx="2907">
                  <c:v>193.0</c:v>
                </c:pt>
                <c:pt idx="2908">
                  <c:v>331.0</c:v>
                </c:pt>
                <c:pt idx="2909">
                  <c:v>316.0</c:v>
                </c:pt>
                <c:pt idx="2910">
                  <c:v>118.0</c:v>
                </c:pt>
                <c:pt idx="2911">
                  <c:v>307.0</c:v>
                </c:pt>
                <c:pt idx="2912">
                  <c:v>353.0</c:v>
                </c:pt>
                <c:pt idx="2913">
                  <c:v>208.0</c:v>
                </c:pt>
                <c:pt idx="2914">
                  <c:v>147.0</c:v>
                </c:pt>
                <c:pt idx="2915">
                  <c:v>250.0</c:v>
                </c:pt>
                <c:pt idx="2916">
                  <c:v>284.0</c:v>
                </c:pt>
                <c:pt idx="2917">
                  <c:v>282.0</c:v>
                </c:pt>
                <c:pt idx="2918">
                  <c:v>250.0</c:v>
                </c:pt>
                <c:pt idx="2919">
                  <c:v>212.0</c:v>
                </c:pt>
                <c:pt idx="2920">
                  <c:v>194.0</c:v>
                </c:pt>
                <c:pt idx="2921">
                  <c:v>197.0</c:v>
                </c:pt>
                <c:pt idx="2922">
                  <c:v>84.0</c:v>
                </c:pt>
                <c:pt idx="2923">
                  <c:v>243.0</c:v>
                </c:pt>
                <c:pt idx="2924">
                  <c:v>91.0</c:v>
                </c:pt>
                <c:pt idx="2925">
                  <c:v>256.0</c:v>
                </c:pt>
                <c:pt idx="2926">
                  <c:v>299.0</c:v>
                </c:pt>
                <c:pt idx="2927">
                  <c:v>426.0</c:v>
                </c:pt>
                <c:pt idx="2928">
                  <c:v>270.0</c:v>
                </c:pt>
                <c:pt idx="2929">
                  <c:v>240.0</c:v>
                </c:pt>
                <c:pt idx="2930">
                  <c:v>266.0</c:v>
                </c:pt>
                <c:pt idx="2931">
                  <c:v>91.0</c:v>
                </c:pt>
                <c:pt idx="2932">
                  <c:v>247.0</c:v>
                </c:pt>
                <c:pt idx="2933">
                  <c:v>101.0</c:v>
                </c:pt>
                <c:pt idx="2934">
                  <c:v>136.0</c:v>
                </c:pt>
                <c:pt idx="2935">
                  <c:v>252.0</c:v>
                </c:pt>
                <c:pt idx="2936">
                  <c:v>315.0</c:v>
                </c:pt>
                <c:pt idx="2937">
                  <c:v>400.0</c:v>
                </c:pt>
                <c:pt idx="2938">
                  <c:v>107.0</c:v>
                </c:pt>
                <c:pt idx="2939">
                  <c:v>138.0</c:v>
                </c:pt>
                <c:pt idx="2940">
                  <c:v>210.0</c:v>
                </c:pt>
                <c:pt idx="2941">
                  <c:v>187.0</c:v>
                </c:pt>
                <c:pt idx="2942">
                  <c:v>164.0</c:v>
                </c:pt>
                <c:pt idx="2943">
                  <c:v>153.0</c:v>
                </c:pt>
                <c:pt idx="2944">
                  <c:v>246.0</c:v>
                </c:pt>
                <c:pt idx="2945">
                  <c:v>140.0</c:v>
                </c:pt>
                <c:pt idx="2946">
                  <c:v>309.0</c:v>
                </c:pt>
                <c:pt idx="2947">
                  <c:v>170.0</c:v>
                </c:pt>
                <c:pt idx="2948">
                  <c:v>92.0</c:v>
                </c:pt>
                <c:pt idx="2949">
                  <c:v>203.0</c:v>
                </c:pt>
                <c:pt idx="2950">
                  <c:v>51.0</c:v>
                </c:pt>
                <c:pt idx="2951">
                  <c:v>299.0</c:v>
                </c:pt>
                <c:pt idx="2952">
                  <c:v>269.0</c:v>
                </c:pt>
                <c:pt idx="2953">
                  <c:v>159.0</c:v>
                </c:pt>
                <c:pt idx="2954">
                  <c:v>411.0</c:v>
                </c:pt>
                <c:pt idx="2955">
                  <c:v>230.0</c:v>
                </c:pt>
                <c:pt idx="2956">
                  <c:v>276.0</c:v>
                </c:pt>
                <c:pt idx="2957">
                  <c:v>127.0</c:v>
                </c:pt>
                <c:pt idx="2958">
                  <c:v>141.0</c:v>
                </c:pt>
                <c:pt idx="2959">
                  <c:v>196.0</c:v>
                </c:pt>
                <c:pt idx="2960">
                  <c:v>275.0</c:v>
                </c:pt>
                <c:pt idx="2961">
                  <c:v>258.0</c:v>
                </c:pt>
                <c:pt idx="2962">
                  <c:v>316.0</c:v>
                </c:pt>
                <c:pt idx="2963">
                  <c:v>339.0</c:v>
                </c:pt>
                <c:pt idx="2964">
                  <c:v>142.0</c:v>
                </c:pt>
                <c:pt idx="2965">
                  <c:v>182.0</c:v>
                </c:pt>
                <c:pt idx="2966">
                  <c:v>357.0</c:v>
                </c:pt>
                <c:pt idx="2967">
                  <c:v>313.0</c:v>
                </c:pt>
                <c:pt idx="2968">
                  <c:v>237.0</c:v>
                </c:pt>
                <c:pt idx="2969">
                  <c:v>394.0</c:v>
                </c:pt>
                <c:pt idx="2970">
                  <c:v>220.0</c:v>
                </c:pt>
                <c:pt idx="2971">
                  <c:v>210.0</c:v>
                </c:pt>
                <c:pt idx="2972">
                  <c:v>171.0</c:v>
                </c:pt>
                <c:pt idx="2973">
                  <c:v>239.0</c:v>
                </c:pt>
                <c:pt idx="2974">
                  <c:v>274.0</c:v>
                </c:pt>
                <c:pt idx="2975">
                  <c:v>198.0</c:v>
                </c:pt>
                <c:pt idx="2976">
                  <c:v>134.0</c:v>
                </c:pt>
                <c:pt idx="2977">
                  <c:v>284.0</c:v>
                </c:pt>
                <c:pt idx="2978">
                  <c:v>56.0</c:v>
                </c:pt>
                <c:pt idx="2979">
                  <c:v>199.0</c:v>
                </c:pt>
                <c:pt idx="2980">
                  <c:v>177.0</c:v>
                </c:pt>
                <c:pt idx="2981">
                  <c:v>262.0</c:v>
                </c:pt>
                <c:pt idx="2982">
                  <c:v>74.0</c:v>
                </c:pt>
                <c:pt idx="2983">
                  <c:v>83.0</c:v>
                </c:pt>
                <c:pt idx="2984">
                  <c:v>151.0</c:v>
                </c:pt>
                <c:pt idx="2985">
                  <c:v>290.0</c:v>
                </c:pt>
                <c:pt idx="2986">
                  <c:v>441.0</c:v>
                </c:pt>
                <c:pt idx="2987">
                  <c:v>331.0</c:v>
                </c:pt>
                <c:pt idx="2988">
                  <c:v>90.0</c:v>
                </c:pt>
                <c:pt idx="2989">
                  <c:v>123.0</c:v>
                </c:pt>
                <c:pt idx="2990">
                  <c:v>286.0</c:v>
                </c:pt>
                <c:pt idx="2991">
                  <c:v>29.0</c:v>
                </c:pt>
                <c:pt idx="2992">
                  <c:v>0.0</c:v>
                </c:pt>
                <c:pt idx="2993">
                  <c:v>161.0</c:v>
                </c:pt>
                <c:pt idx="2994">
                  <c:v>197.0</c:v>
                </c:pt>
                <c:pt idx="2995">
                  <c:v>193.0</c:v>
                </c:pt>
                <c:pt idx="2996">
                  <c:v>201.0</c:v>
                </c:pt>
                <c:pt idx="2997">
                  <c:v>326.0</c:v>
                </c:pt>
                <c:pt idx="2998">
                  <c:v>-49.0</c:v>
                </c:pt>
                <c:pt idx="2999">
                  <c:v>205.0</c:v>
                </c:pt>
                <c:pt idx="3000">
                  <c:v>273.0</c:v>
                </c:pt>
                <c:pt idx="3001">
                  <c:v>148.0</c:v>
                </c:pt>
                <c:pt idx="3002">
                  <c:v>-21.0</c:v>
                </c:pt>
                <c:pt idx="3003">
                  <c:v>179.0</c:v>
                </c:pt>
                <c:pt idx="3004">
                  <c:v>146.0</c:v>
                </c:pt>
                <c:pt idx="3005">
                  <c:v>170.0</c:v>
                </c:pt>
                <c:pt idx="3006">
                  <c:v>38.0</c:v>
                </c:pt>
                <c:pt idx="3007">
                  <c:v>11.0</c:v>
                </c:pt>
                <c:pt idx="3008">
                  <c:v>512.0</c:v>
                </c:pt>
                <c:pt idx="3009">
                  <c:v>151.0</c:v>
                </c:pt>
                <c:pt idx="3010">
                  <c:v>21.0</c:v>
                </c:pt>
                <c:pt idx="3011">
                  <c:v>178.0</c:v>
                </c:pt>
                <c:pt idx="3012">
                  <c:v>68.0</c:v>
                </c:pt>
                <c:pt idx="3013">
                  <c:v>388.0</c:v>
                </c:pt>
                <c:pt idx="3014">
                  <c:v>31.0</c:v>
                </c:pt>
                <c:pt idx="3015">
                  <c:v>258.0</c:v>
                </c:pt>
                <c:pt idx="3016">
                  <c:v>137.0</c:v>
                </c:pt>
                <c:pt idx="3017">
                  <c:v>42.0</c:v>
                </c:pt>
                <c:pt idx="3018">
                  <c:v>312.0</c:v>
                </c:pt>
                <c:pt idx="3019">
                  <c:v>133.0</c:v>
                </c:pt>
                <c:pt idx="3020">
                  <c:v>348.0</c:v>
                </c:pt>
                <c:pt idx="3021">
                  <c:v>150.0</c:v>
                </c:pt>
                <c:pt idx="3022">
                  <c:v>201.0</c:v>
                </c:pt>
                <c:pt idx="3023">
                  <c:v>215.0</c:v>
                </c:pt>
                <c:pt idx="3024">
                  <c:v>222.0</c:v>
                </c:pt>
                <c:pt idx="3025">
                  <c:v>213.0</c:v>
                </c:pt>
                <c:pt idx="3026">
                  <c:v>195.0</c:v>
                </c:pt>
                <c:pt idx="3027">
                  <c:v>223.0</c:v>
                </c:pt>
                <c:pt idx="3028">
                  <c:v>105.0</c:v>
                </c:pt>
                <c:pt idx="3029">
                  <c:v>348.0</c:v>
                </c:pt>
                <c:pt idx="3030">
                  <c:v>289.0</c:v>
                </c:pt>
                <c:pt idx="3031">
                  <c:v>176.0</c:v>
                </c:pt>
                <c:pt idx="3032">
                  <c:v>267.0</c:v>
                </c:pt>
                <c:pt idx="3033">
                  <c:v>44.0</c:v>
                </c:pt>
                <c:pt idx="3034">
                  <c:v>404.0</c:v>
                </c:pt>
                <c:pt idx="3035">
                  <c:v>208.0</c:v>
                </c:pt>
                <c:pt idx="3036">
                  <c:v>249.0</c:v>
                </c:pt>
                <c:pt idx="3037">
                  <c:v>314.0</c:v>
                </c:pt>
                <c:pt idx="3038">
                  <c:v>221.0</c:v>
                </c:pt>
                <c:pt idx="3039">
                  <c:v>166.0</c:v>
                </c:pt>
                <c:pt idx="3040">
                  <c:v>207.0</c:v>
                </c:pt>
                <c:pt idx="3041">
                  <c:v>202.0</c:v>
                </c:pt>
                <c:pt idx="3042">
                  <c:v>113.0</c:v>
                </c:pt>
                <c:pt idx="3043">
                  <c:v>159.0</c:v>
                </c:pt>
                <c:pt idx="3044">
                  <c:v>260.0</c:v>
                </c:pt>
                <c:pt idx="3045">
                  <c:v>15.0</c:v>
                </c:pt>
                <c:pt idx="3046">
                  <c:v>277.0</c:v>
                </c:pt>
                <c:pt idx="3047">
                  <c:v>130.0</c:v>
                </c:pt>
                <c:pt idx="3048">
                  <c:v>150.0</c:v>
                </c:pt>
                <c:pt idx="3049">
                  <c:v>235.0</c:v>
                </c:pt>
                <c:pt idx="3050">
                  <c:v>225.0</c:v>
                </c:pt>
                <c:pt idx="3051">
                  <c:v>177.0</c:v>
                </c:pt>
                <c:pt idx="3052">
                  <c:v>175.0</c:v>
                </c:pt>
                <c:pt idx="3053">
                  <c:v>67.0</c:v>
                </c:pt>
                <c:pt idx="3054">
                  <c:v>66.0</c:v>
                </c:pt>
                <c:pt idx="3055">
                  <c:v>403.0</c:v>
                </c:pt>
                <c:pt idx="3056">
                  <c:v>178.0</c:v>
                </c:pt>
                <c:pt idx="3057">
                  <c:v>187.0</c:v>
                </c:pt>
                <c:pt idx="3058">
                  <c:v>147.0</c:v>
                </c:pt>
                <c:pt idx="3059">
                  <c:v>-9.0</c:v>
                </c:pt>
                <c:pt idx="3060">
                  <c:v>84.0</c:v>
                </c:pt>
                <c:pt idx="3061">
                  <c:v>248.0</c:v>
                </c:pt>
                <c:pt idx="3062">
                  <c:v>303.0</c:v>
                </c:pt>
                <c:pt idx="3063">
                  <c:v>51.0</c:v>
                </c:pt>
                <c:pt idx="3064">
                  <c:v>194.0</c:v>
                </c:pt>
                <c:pt idx="3065">
                  <c:v>56.0</c:v>
                </c:pt>
                <c:pt idx="3066">
                  <c:v>286.0</c:v>
                </c:pt>
                <c:pt idx="3067">
                  <c:v>142.0</c:v>
                </c:pt>
                <c:pt idx="3068">
                  <c:v>195.0</c:v>
                </c:pt>
                <c:pt idx="3069">
                  <c:v>358.0</c:v>
                </c:pt>
                <c:pt idx="3070">
                  <c:v>196.0</c:v>
                </c:pt>
                <c:pt idx="3071">
                  <c:v>253.0</c:v>
                </c:pt>
                <c:pt idx="3072">
                  <c:v>57.0</c:v>
                </c:pt>
                <c:pt idx="3073">
                  <c:v>182.0</c:v>
                </c:pt>
                <c:pt idx="3074">
                  <c:v>143.0</c:v>
                </c:pt>
                <c:pt idx="3075">
                  <c:v>182.0</c:v>
                </c:pt>
                <c:pt idx="3076">
                  <c:v>159.0</c:v>
                </c:pt>
                <c:pt idx="3077">
                  <c:v>134.0</c:v>
                </c:pt>
                <c:pt idx="3078">
                  <c:v>88.0</c:v>
                </c:pt>
                <c:pt idx="3079">
                  <c:v>-65.0</c:v>
                </c:pt>
                <c:pt idx="3080">
                  <c:v>266.0</c:v>
                </c:pt>
                <c:pt idx="3081">
                  <c:v>211.0</c:v>
                </c:pt>
                <c:pt idx="3082">
                  <c:v>408.0</c:v>
                </c:pt>
                <c:pt idx="3083">
                  <c:v>167.0</c:v>
                </c:pt>
                <c:pt idx="3084">
                  <c:v>164.0</c:v>
                </c:pt>
                <c:pt idx="3085">
                  <c:v>137.0</c:v>
                </c:pt>
                <c:pt idx="3086">
                  <c:v>229.0</c:v>
                </c:pt>
                <c:pt idx="3087">
                  <c:v>165.0</c:v>
                </c:pt>
                <c:pt idx="3088">
                  <c:v>269.0</c:v>
                </c:pt>
                <c:pt idx="3089">
                  <c:v>451.0</c:v>
                </c:pt>
                <c:pt idx="3090">
                  <c:v>114.0</c:v>
                </c:pt>
                <c:pt idx="3091">
                  <c:v>296.0</c:v>
                </c:pt>
                <c:pt idx="3092">
                  <c:v>221.0</c:v>
                </c:pt>
                <c:pt idx="3093">
                  <c:v>311.0</c:v>
                </c:pt>
                <c:pt idx="3094">
                  <c:v>179.0</c:v>
                </c:pt>
                <c:pt idx="3095">
                  <c:v>173.0</c:v>
                </c:pt>
                <c:pt idx="3096">
                  <c:v>127.0</c:v>
                </c:pt>
                <c:pt idx="3097">
                  <c:v>216.0</c:v>
                </c:pt>
                <c:pt idx="3098">
                  <c:v>221.0</c:v>
                </c:pt>
                <c:pt idx="3099">
                  <c:v>189.0</c:v>
                </c:pt>
                <c:pt idx="3100">
                  <c:v>277.0</c:v>
                </c:pt>
                <c:pt idx="3101">
                  <c:v>151.0</c:v>
                </c:pt>
                <c:pt idx="3102">
                  <c:v>71.0</c:v>
                </c:pt>
                <c:pt idx="3103">
                  <c:v>236.0</c:v>
                </c:pt>
                <c:pt idx="3104">
                  <c:v>143.0</c:v>
                </c:pt>
                <c:pt idx="3105">
                  <c:v>197.0</c:v>
                </c:pt>
                <c:pt idx="3106">
                  <c:v>307.0</c:v>
                </c:pt>
                <c:pt idx="3107">
                  <c:v>280.0</c:v>
                </c:pt>
                <c:pt idx="3108">
                  <c:v>-22.0</c:v>
                </c:pt>
                <c:pt idx="3109">
                  <c:v>295.0</c:v>
                </c:pt>
                <c:pt idx="3110">
                  <c:v>178.0</c:v>
                </c:pt>
                <c:pt idx="3111">
                  <c:v>81.0</c:v>
                </c:pt>
                <c:pt idx="3112">
                  <c:v>237.0</c:v>
                </c:pt>
                <c:pt idx="3113">
                  <c:v>67.0</c:v>
                </c:pt>
                <c:pt idx="3114">
                  <c:v>168.0</c:v>
                </c:pt>
                <c:pt idx="3115">
                  <c:v>301.0</c:v>
                </c:pt>
                <c:pt idx="3116">
                  <c:v>228.0</c:v>
                </c:pt>
                <c:pt idx="3117">
                  <c:v>186.0</c:v>
                </c:pt>
                <c:pt idx="3118">
                  <c:v>218.0</c:v>
                </c:pt>
                <c:pt idx="3119">
                  <c:v>270.0</c:v>
                </c:pt>
                <c:pt idx="3120">
                  <c:v>173.0</c:v>
                </c:pt>
                <c:pt idx="3121">
                  <c:v>220.0</c:v>
                </c:pt>
                <c:pt idx="3122">
                  <c:v>105.0</c:v>
                </c:pt>
                <c:pt idx="3123">
                  <c:v>43.0</c:v>
                </c:pt>
                <c:pt idx="3124">
                  <c:v>234.0</c:v>
                </c:pt>
                <c:pt idx="3125">
                  <c:v>322.0</c:v>
                </c:pt>
                <c:pt idx="3126">
                  <c:v>199.0</c:v>
                </c:pt>
                <c:pt idx="3127">
                  <c:v>303.0</c:v>
                </c:pt>
                <c:pt idx="3128">
                  <c:v>389.0</c:v>
                </c:pt>
                <c:pt idx="3129">
                  <c:v>135.0</c:v>
                </c:pt>
                <c:pt idx="3130">
                  <c:v>96.0</c:v>
                </c:pt>
                <c:pt idx="3131">
                  <c:v>-7.0</c:v>
                </c:pt>
                <c:pt idx="3132">
                  <c:v>321.0</c:v>
                </c:pt>
                <c:pt idx="3133">
                  <c:v>229.0</c:v>
                </c:pt>
                <c:pt idx="3134">
                  <c:v>110.0</c:v>
                </c:pt>
                <c:pt idx="3135">
                  <c:v>75.0</c:v>
                </c:pt>
                <c:pt idx="3136">
                  <c:v>176.0</c:v>
                </c:pt>
                <c:pt idx="3137">
                  <c:v>81.0</c:v>
                </c:pt>
                <c:pt idx="3138">
                  <c:v>192.0</c:v>
                </c:pt>
                <c:pt idx="3139">
                  <c:v>245.0</c:v>
                </c:pt>
                <c:pt idx="3140">
                  <c:v>259.0</c:v>
                </c:pt>
                <c:pt idx="3141">
                  <c:v>67.0</c:v>
                </c:pt>
                <c:pt idx="3142">
                  <c:v>16.0</c:v>
                </c:pt>
                <c:pt idx="3143">
                  <c:v>171.0</c:v>
                </c:pt>
                <c:pt idx="3144">
                  <c:v>121.0</c:v>
                </c:pt>
                <c:pt idx="3145">
                  <c:v>80.0</c:v>
                </c:pt>
                <c:pt idx="3146">
                  <c:v>332.0</c:v>
                </c:pt>
                <c:pt idx="3147">
                  <c:v>-74.0</c:v>
                </c:pt>
                <c:pt idx="3148">
                  <c:v>159.0</c:v>
                </c:pt>
                <c:pt idx="3149">
                  <c:v>68.0</c:v>
                </c:pt>
                <c:pt idx="3150">
                  <c:v>266.0</c:v>
                </c:pt>
                <c:pt idx="3151">
                  <c:v>-39.0</c:v>
                </c:pt>
                <c:pt idx="3152">
                  <c:v>100.0</c:v>
                </c:pt>
                <c:pt idx="3153">
                  <c:v>188.0</c:v>
                </c:pt>
                <c:pt idx="3154">
                  <c:v>256.0</c:v>
                </c:pt>
                <c:pt idx="3155">
                  <c:v>266.0</c:v>
                </c:pt>
                <c:pt idx="3156">
                  <c:v>186.0</c:v>
                </c:pt>
                <c:pt idx="3157">
                  <c:v>397.0</c:v>
                </c:pt>
                <c:pt idx="3158">
                  <c:v>146.0</c:v>
                </c:pt>
                <c:pt idx="3159">
                  <c:v>208.0</c:v>
                </c:pt>
                <c:pt idx="3160">
                  <c:v>215.0</c:v>
                </c:pt>
                <c:pt idx="3161">
                  <c:v>138.0</c:v>
                </c:pt>
                <c:pt idx="3162">
                  <c:v>259.0</c:v>
                </c:pt>
                <c:pt idx="3163">
                  <c:v>113.0</c:v>
                </c:pt>
                <c:pt idx="3164">
                  <c:v>188.0</c:v>
                </c:pt>
                <c:pt idx="3165">
                  <c:v>255.0</c:v>
                </c:pt>
                <c:pt idx="3166">
                  <c:v>144.0</c:v>
                </c:pt>
                <c:pt idx="3167">
                  <c:v>151.0</c:v>
                </c:pt>
                <c:pt idx="3168">
                  <c:v>241.0</c:v>
                </c:pt>
                <c:pt idx="3169">
                  <c:v>315.0</c:v>
                </c:pt>
                <c:pt idx="3170">
                  <c:v>287.0</c:v>
                </c:pt>
                <c:pt idx="3171">
                  <c:v>199.0</c:v>
                </c:pt>
                <c:pt idx="3172">
                  <c:v>-28.0</c:v>
                </c:pt>
                <c:pt idx="3173">
                  <c:v>250.0</c:v>
                </c:pt>
                <c:pt idx="3174">
                  <c:v>186.0</c:v>
                </c:pt>
                <c:pt idx="3175">
                  <c:v>61.0</c:v>
                </c:pt>
                <c:pt idx="3176">
                  <c:v>268.0</c:v>
                </c:pt>
                <c:pt idx="3177">
                  <c:v>70.0</c:v>
                </c:pt>
                <c:pt idx="3178">
                  <c:v>182.0</c:v>
                </c:pt>
                <c:pt idx="3179">
                  <c:v>52.0</c:v>
                </c:pt>
                <c:pt idx="3180">
                  <c:v>127.0</c:v>
                </c:pt>
                <c:pt idx="3181">
                  <c:v>36.0</c:v>
                </c:pt>
                <c:pt idx="3182">
                  <c:v>151.0</c:v>
                </c:pt>
                <c:pt idx="3183">
                  <c:v>176.0</c:v>
                </c:pt>
                <c:pt idx="3184">
                  <c:v>172.0</c:v>
                </c:pt>
                <c:pt idx="3185">
                  <c:v>354.0</c:v>
                </c:pt>
                <c:pt idx="3186">
                  <c:v>88.0</c:v>
                </c:pt>
                <c:pt idx="3187">
                  <c:v>267.0</c:v>
                </c:pt>
                <c:pt idx="3188">
                  <c:v>276.0</c:v>
                </c:pt>
                <c:pt idx="3189">
                  <c:v>221.0</c:v>
                </c:pt>
                <c:pt idx="3190">
                  <c:v>213.0</c:v>
                </c:pt>
                <c:pt idx="3191">
                  <c:v>292.0</c:v>
                </c:pt>
                <c:pt idx="3192">
                  <c:v>217.0</c:v>
                </c:pt>
                <c:pt idx="3193">
                  <c:v>152.0</c:v>
                </c:pt>
                <c:pt idx="3194">
                  <c:v>114.0</c:v>
                </c:pt>
                <c:pt idx="3195">
                  <c:v>244.0</c:v>
                </c:pt>
                <c:pt idx="3196">
                  <c:v>301.0</c:v>
                </c:pt>
                <c:pt idx="3197">
                  <c:v>72.0</c:v>
                </c:pt>
                <c:pt idx="3198">
                  <c:v>57.0</c:v>
                </c:pt>
                <c:pt idx="3199">
                  <c:v>145.0</c:v>
                </c:pt>
                <c:pt idx="3200">
                  <c:v>206.0</c:v>
                </c:pt>
                <c:pt idx="3201">
                  <c:v>249.0</c:v>
                </c:pt>
                <c:pt idx="3202">
                  <c:v>200.0</c:v>
                </c:pt>
                <c:pt idx="3203">
                  <c:v>108.0</c:v>
                </c:pt>
                <c:pt idx="3204">
                  <c:v>219.0</c:v>
                </c:pt>
                <c:pt idx="3205">
                  <c:v>37.0</c:v>
                </c:pt>
                <c:pt idx="3206">
                  <c:v>181.0</c:v>
                </c:pt>
                <c:pt idx="3207">
                  <c:v>117.0</c:v>
                </c:pt>
                <c:pt idx="3208">
                  <c:v>96.0</c:v>
                </c:pt>
                <c:pt idx="3209">
                  <c:v>25.0</c:v>
                </c:pt>
                <c:pt idx="3210">
                  <c:v>178.0</c:v>
                </c:pt>
                <c:pt idx="3211">
                  <c:v>315.0</c:v>
                </c:pt>
                <c:pt idx="3212">
                  <c:v>326.0</c:v>
                </c:pt>
                <c:pt idx="3213">
                  <c:v>91.0</c:v>
                </c:pt>
                <c:pt idx="3214">
                  <c:v>125.0</c:v>
                </c:pt>
                <c:pt idx="3215">
                  <c:v>178.0</c:v>
                </c:pt>
                <c:pt idx="3216">
                  <c:v>319.0</c:v>
                </c:pt>
                <c:pt idx="3217">
                  <c:v>167.0</c:v>
                </c:pt>
                <c:pt idx="3218">
                  <c:v>343.0</c:v>
                </c:pt>
                <c:pt idx="3219">
                  <c:v>339.0</c:v>
                </c:pt>
                <c:pt idx="3220">
                  <c:v>286.0</c:v>
                </c:pt>
                <c:pt idx="3221">
                  <c:v>79.0</c:v>
                </c:pt>
                <c:pt idx="3222">
                  <c:v>181.0</c:v>
                </c:pt>
                <c:pt idx="3223">
                  <c:v>190.0</c:v>
                </c:pt>
                <c:pt idx="3224">
                  <c:v>-54.0</c:v>
                </c:pt>
                <c:pt idx="3225">
                  <c:v>221.0</c:v>
                </c:pt>
                <c:pt idx="3226">
                  <c:v>268.0</c:v>
                </c:pt>
                <c:pt idx="3227">
                  <c:v>156.0</c:v>
                </c:pt>
                <c:pt idx="3228">
                  <c:v>104.0</c:v>
                </c:pt>
                <c:pt idx="3229">
                  <c:v>283.0</c:v>
                </c:pt>
                <c:pt idx="3230">
                  <c:v>168.0</c:v>
                </c:pt>
                <c:pt idx="3231">
                  <c:v>107.0</c:v>
                </c:pt>
                <c:pt idx="3232">
                  <c:v>276.0</c:v>
                </c:pt>
                <c:pt idx="3233">
                  <c:v>155.0</c:v>
                </c:pt>
                <c:pt idx="3234">
                  <c:v>-6.0</c:v>
                </c:pt>
                <c:pt idx="3235">
                  <c:v>142.0</c:v>
                </c:pt>
                <c:pt idx="3236">
                  <c:v>-19.0</c:v>
                </c:pt>
                <c:pt idx="3237">
                  <c:v>38.0</c:v>
                </c:pt>
                <c:pt idx="3238">
                  <c:v>161.0</c:v>
                </c:pt>
                <c:pt idx="3239">
                  <c:v>165.0</c:v>
                </c:pt>
                <c:pt idx="3240">
                  <c:v>151.0</c:v>
                </c:pt>
                <c:pt idx="3241">
                  <c:v>155.0</c:v>
                </c:pt>
                <c:pt idx="3242">
                  <c:v>101.0</c:v>
                </c:pt>
                <c:pt idx="3243">
                  <c:v>171.0</c:v>
                </c:pt>
                <c:pt idx="3244">
                  <c:v>114.0</c:v>
                </c:pt>
                <c:pt idx="3245">
                  <c:v>236.0</c:v>
                </c:pt>
                <c:pt idx="3246">
                  <c:v>256.0</c:v>
                </c:pt>
                <c:pt idx="3247">
                  <c:v>213.0</c:v>
                </c:pt>
                <c:pt idx="3248">
                  <c:v>215.0</c:v>
                </c:pt>
                <c:pt idx="3249">
                  <c:v>164.0</c:v>
                </c:pt>
                <c:pt idx="3250">
                  <c:v>173.0</c:v>
                </c:pt>
                <c:pt idx="3251">
                  <c:v>258.0</c:v>
                </c:pt>
                <c:pt idx="3252">
                  <c:v>101.0</c:v>
                </c:pt>
                <c:pt idx="3253">
                  <c:v>278.0</c:v>
                </c:pt>
                <c:pt idx="3254">
                  <c:v>253.0</c:v>
                </c:pt>
                <c:pt idx="3255">
                  <c:v>47.0</c:v>
                </c:pt>
                <c:pt idx="3256">
                  <c:v>10.0</c:v>
                </c:pt>
                <c:pt idx="3257">
                  <c:v>105.0</c:v>
                </c:pt>
                <c:pt idx="3258">
                  <c:v>309.0</c:v>
                </c:pt>
                <c:pt idx="3259">
                  <c:v>178.0</c:v>
                </c:pt>
                <c:pt idx="3260">
                  <c:v>246.0</c:v>
                </c:pt>
                <c:pt idx="3261">
                  <c:v>24.0</c:v>
                </c:pt>
                <c:pt idx="3262">
                  <c:v>183.0</c:v>
                </c:pt>
                <c:pt idx="3263">
                  <c:v>162.0</c:v>
                </c:pt>
                <c:pt idx="3264">
                  <c:v>98.0</c:v>
                </c:pt>
                <c:pt idx="3265">
                  <c:v>183.0</c:v>
                </c:pt>
                <c:pt idx="3266">
                  <c:v>277.0</c:v>
                </c:pt>
                <c:pt idx="3267">
                  <c:v>153.0</c:v>
                </c:pt>
                <c:pt idx="3268">
                  <c:v>151.0</c:v>
                </c:pt>
                <c:pt idx="3269">
                  <c:v>196.0</c:v>
                </c:pt>
                <c:pt idx="3270">
                  <c:v>316.0</c:v>
                </c:pt>
                <c:pt idx="3271">
                  <c:v>256.0</c:v>
                </c:pt>
                <c:pt idx="3272">
                  <c:v>143.0</c:v>
                </c:pt>
                <c:pt idx="3273">
                  <c:v>280.0</c:v>
                </c:pt>
                <c:pt idx="3274">
                  <c:v>152.0</c:v>
                </c:pt>
                <c:pt idx="3275">
                  <c:v>346.0</c:v>
                </c:pt>
                <c:pt idx="3276">
                  <c:v>60.0</c:v>
                </c:pt>
                <c:pt idx="3277">
                  <c:v>209.0</c:v>
                </c:pt>
                <c:pt idx="3278">
                  <c:v>161.0</c:v>
                </c:pt>
                <c:pt idx="3279">
                  <c:v>-9.0</c:v>
                </c:pt>
                <c:pt idx="3280">
                  <c:v>60.0</c:v>
                </c:pt>
                <c:pt idx="3281">
                  <c:v>228.0</c:v>
                </c:pt>
                <c:pt idx="3282">
                  <c:v>116.0</c:v>
                </c:pt>
                <c:pt idx="3283">
                  <c:v>108.0</c:v>
                </c:pt>
                <c:pt idx="3284">
                  <c:v>389.0</c:v>
                </c:pt>
                <c:pt idx="3285">
                  <c:v>151.0</c:v>
                </c:pt>
                <c:pt idx="3286">
                  <c:v>241.0</c:v>
                </c:pt>
                <c:pt idx="3287">
                  <c:v>76.0</c:v>
                </c:pt>
                <c:pt idx="3288">
                  <c:v>107.0</c:v>
                </c:pt>
                <c:pt idx="3289">
                  <c:v>143.0</c:v>
                </c:pt>
                <c:pt idx="3290">
                  <c:v>198.0</c:v>
                </c:pt>
                <c:pt idx="3291">
                  <c:v>-60.0</c:v>
                </c:pt>
                <c:pt idx="3292">
                  <c:v>134.0</c:v>
                </c:pt>
                <c:pt idx="3293">
                  <c:v>93.0</c:v>
                </c:pt>
                <c:pt idx="3294">
                  <c:v>105.0</c:v>
                </c:pt>
                <c:pt idx="3295">
                  <c:v>225.0</c:v>
                </c:pt>
                <c:pt idx="3296">
                  <c:v>130.0</c:v>
                </c:pt>
                <c:pt idx="3297">
                  <c:v>103.0</c:v>
                </c:pt>
                <c:pt idx="3298">
                  <c:v>199.0</c:v>
                </c:pt>
                <c:pt idx="3299">
                  <c:v>128.0</c:v>
                </c:pt>
                <c:pt idx="3300">
                  <c:v>-39.0</c:v>
                </c:pt>
                <c:pt idx="3301">
                  <c:v>54.0</c:v>
                </c:pt>
                <c:pt idx="3302">
                  <c:v>42.0</c:v>
                </c:pt>
                <c:pt idx="3303">
                  <c:v>86.0</c:v>
                </c:pt>
                <c:pt idx="3304">
                  <c:v>131.0</c:v>
                </c:pt>
                <c:pt idx="3305">
                  <c:v>85.0</c:v>
                </c:pt>
                <c:pt idx="3306">
                  <c:v>287.0</c:v>
                </c:pt>
                <c:pt idx="3307">
                  <c:v>176.0</c:v>
                </c:pt>
                <c:pt idx="3308">
                  <c:v>106.0</c:v>
                </c:pt>
                <c:pt idx="3309">
                  <c:v>98.0</c:v>
                </c:pt>
                <c:pt idx="3310">
                  <c:v>144.0</c:v>
                </c:pt>
                <c:pt idx="3311">
                  <c:v>163.0</c:v>
                </c:pt>
                <c:pt idx="3312">
                  <c:v>144.0</c:v>
                </c:pt>
                <c:pt idx="3313">
                  <c:v>429.0</c:v>
                </c:pt>
                <c:pt idx="3314">
                  <c:v>103.0</c:v>
                </c:pt>
                <c:pt idx="3315">
                  <c:v>142.0</c:v>
                </c:pt>
                <c:pt idx="3316">
                  <c:v>266.0</c:v>
                </c:pt>
                <c:pt idx="3317">
                  <c:v>189.0</c:v>
                </c:pt>
                <c:pt idx="3318">
                  <c:v>194.0</c:v>
                </c:pt>
                <c:pt idx="3319">
                  <c:v>46.0</c:v>
                </c:pt>
                <c:pt idx="3320">
                  <c:v>135.0</c:v>
                </c:pt>
                <c:pt idx="3321">
                  <c:v>122.0</c:v>
                </c:pt>
                <c:pt idx="3322">
                  <c:v>213.0</c:v>
                </c:pt>
                <c:pt idx="3323">
                  <c:v>101.0</c:v>
                </c:pt>
                <c:pt idx="3324">
                  <c:v>100.0</c:v>
                </c:pt>
                <c:pt idx="3325">
                  <c:v>101.0</c:v>
                </c:pt>
                <c:pt idx="3326">
                  <c:v>107.0</c:v>
                </c:pt>
                <c:pt idx="3327">
                  <c:v>98.0</c:v>
                </c:pt>
                <c:pt idx="3328">
                  <c:v>185.0</c:v>
                </c:pt>
                <c:pt idx="3329">
                  <c:v>223.0</c:v>
                </c:pt>
                <c:pt idx="3330">
                  <c:v>137.0</c:v>
                </c:pt>
                <c:pt idx="3331">
                  <c:v>175.0</c:v>
                </c:pt>
                <c:pt idx="3332">
                  <c:v>241.0</c:v>
                </c:pt>
                <c:pt idx="3333">
                  <c:v>197.0</c:v>
                </c:pt>
                <c:pt idx="3334">
                  <c:v>-20.0</c:v>
                </c:pt>
                <c:pt idx="3335">
                  <c:v>197.0</c:v>
                </c:pt>
                <c:pt idx="3336">
                  <c:v>207.0</c:v>
                </c:pt>
                <c:pt idx="3337">
                  <c:v>231.0</c:v>
                </c:pt>
                <c:pt idx="3338">
                  <c:v>138.0</c:v>
                </c:pt>
                <c:pt idx="3339">
                  <c:v>81.0</c:v>
                </c:pt>
                <c:pt idx="3340">
                  <c:v>96.0</c:v>
                </c:pt>
                <c:pt idx="3341">
                  <c:v>189.0</c:v>
                </c:pt>
                <c:pt idx="3342">
                  <c:v>7.0</c:v>
                </c:pt>
                <c:pt idx="3343">
                  <c:v>165.0</c:v>
                </c:pt>
                <c:pt idx="3344">
                  <c:v>50.0</c:v>
                </c:pt>
                <c:pt idx="3345">
                  <c:v>113.0</c:v>
                </c:pt>
                <c:pt idx="3346">
                  <c:v>223.0</c:v>
                </c:pt>
                <c:pt idx="3347">
                  <c:v>255.0</c:v>
                </c:pt>
                <c:pt idx="3348">
                  <c:v>112.0</c:v>
                </c:pt>
                <c:pt idx="3349">
                  <c:v>180.0</c:v>
                </c:pt>
                <c:pt idx="3350">
                  <c:v>115.0</c:v>
                </c:pt>
                <c:pt idx="3351">
                  <c:v>-1.0</c:v>
                </c:pt>
                <c:pt idx="3352">
                  <c:v>273.0</c:v>
                </c:pt>
                <c:pt idx="3353">
                  <c:v>66.0</c:v>
                </c:pt>
                <c:pt idx="3354">
                  <c:v>77.0</c:v>
                </c:pt>
                <c:pt idx="3355">
                  <c:v>160.0</c:v>
                </c:pt>
                <c:pt idx="3356">
                  <c:v>223.0</c:v>
                </c:pt>
                <c:pt idx="3357">
                  <c:v>237.0</c:v>
                </c:pt>
                <c:pt idx="3358">
                  <c:v>29.0</c:v>
                </c:pt>
                <c:pt idx="3359">
                  <c:v>154.0</c:v>
                </c:pt>
                <c:pt idx="3360">
                  <c:v>21.0</c:v>
                </c:pt>
                <c:pt idx="3361">
                  <c:v>196.0</c:v>
                </c:pt>
                <c:pt idx="3362">
                  <c:v>364.0</c:v>
                </c:pt>
                <c:pt idx="3363">
                  <c:v>366.0</c:v>
                </c:pt>
                <c:pt idx="3364">
                  <c:v>91.0</c:v>
                </c:pt>
                <c:pt idx="3365">
                  <c:v>91.0</c:v>
                </c:pt>
                <c:pt idx="3366">
                  <c:v>121.0</c:v>
                </c:pt>
                <c:pt idx="3367">
                  <c:v>239.0</c:v>
                </c:pt>
                <c:pt idx="3368">
                  <c:v>49.0</c:v>
                </c:pt>
                <c:pt idx="3369">
                  <c:v>187.0</c:v>
                </c:pt>
                <c:pt idx="3370">
                  <c:v>201.0</c:v>
                </c:pt>
                <c:pt idx="3371">
                  <c:v>125.0</c:v>
                </c:pt>
                <c:pt idx="3372">
                  <c:v>80.0</c:v>
                </c:pt>
                <c:pt idx="3373">
                  <c:v>23.0</c:v>
                </c:pt>
                <c:pt idx="3374">
                  <c:v>22.0</c:v>
                </c:pt>
                <c:pt idx="3375">
                  <c:v>40.0</c:v>
                </c:pt>
                <c:pt idx="3376">
                  <c:v>110.0</c:v>
                </c:pt>
                <c:pt idx="3377">
                  <c:v>140.0</c:v>
                </c:pt>
                <c:pt idx="3378">
                  <c:v>20.0</c:v>
                </c:pt>
                <c:pt idx="3379">
                  <c:v>203.0</c:v>
                </c:pt>
                <c:pt idx="3380">
                  <c:v>191.0</c:v>
                </c:pt>
                <c:pt idx="3381">
                  <c:v>328.0</c:v>
                </c:pt>
                <c:pt idx="3382">
                  <c:v>126.0</c:v>
                </c:pt>
                <c:pt idx="3383">
                  <c:v>227.0</c:v>
                </c:pt>
                <c:pt idx="3384">
                  <c:v>81.0</c:v>
                </c:pt>
                <c:pt idx="3385">
                  <c:v>169.0</c:v>
                </c:pt>
                <c:pt idx="3386">
                  <c:v>140.0</c:v>
                </c:pt>
                <c:pt idx="3387">
                  <c:v>285.0</c:v>
                </c:pt>
                <c:pt idx="3388">
                  <c:v>176.0</c:v>
                </c:pt>
                <c:pt idx="3389">
                  <c:v>97.0</c:v>
                </c:pt>
                <c:pt idx="3390">
                  <c:v>263.0</c:v>
                </c:pt>
                <c:pt idx="3391">
                  <c:v>237.0</c:v>
                </c:pt>
                <c:pt idx="3392">
                  <c:v>95.0</c:v>
                </c:pt>
                <c:pt idx="3393">
                  <c:v>304.0</c:v>
                </c:pt>
                <c:pt idx="3394">
                  <c:v>90.0</c:v>
                </c:pt>
                <c:pt idx="3395">
                  <c:v>172.0</c:v>
                </c:pt>
                <c:pt idx="3396">
                  <c:v>206.0</c:v>
                </c:pt>
                <c:pt idx="3397">
                  <c:v>20.0</c:v>
                </c:pt>
                <c:pt idx="3398">
                  <c:v>168.0</c:v>
                </c:pt>
                <c:pt idx="3399">
                  <c:v>238.0</c:v>
                </c:pt>
                <c:pt idx="3400">
                  <c:v>92.0</c:v>
                </c:pt>
                <c:pt idx="3401">
                  <c:v>85.0</c:v>
                </c:pt>
                <c:pt idx="3402">
                  <c:v>168.0</c:v>
                </c:pt>
                <c:pt idx="3403">
                  <c:v>378.0</c:v>
                </c:pt>
                <c:pt idx="3404">
                  <c:v>320.0</c:v>
                </c:pt>
                <c:pt idx="3405">
                  <c:v>18.0</c:v>
                </c:pt>
                <c:pt idx="3406">
                  <c:v>142.0</c:v>
                </c:pt>
                <c:pt idx="3407">
                  <c:v>304.0</c:v>
                </c:pt>
                <c:pt idx="3408">
                  <c:v>82.0</c:v>
                </c:pt>
                <c:pt idx="3409">
                  <c:v>-42.0</c:v>
                </c:pt>
                <c:pt idx="3410">
                  <c:v>37.0</c:v>
                </c:pt>
                <c:pt idx="3411">
                  <c:v>47.0</c:v>
                </c:pt>
                <c:pt idx="3412">
                  <c:v>107.0</c:v>
                </c:pt>
                <c:pt idx="3413">
                  <c:v>239.0</c:v>
                </c:pt>
                <c:pt idx="3414">
                  <c:v>-69.0</c:v>
                </c:pt>
                <c:pt idx="3415">
                  <c:v>256.0</c:v>
                </c:pt>
                <c:pt idx="3416">
                  <c:v>327.0</c:v>
                </c:pt>
                <c:pt idx="3417">
                  <c:v>112.0</c:v>
                </c:pt>
                <c:pt idx="3418">
                  <c:v>95.0</c:v>
                </c:pt>
                <c:pt idx="3419">
                  <c:v>135.0</c:v>
                </c:pt>
                <c:pt idx="3420">
                  <c:v>-37.0</c:v>
                </c:pt>
                <c:pt idx="3421">
                  <c:v>137.0</c:v>
                </c:pt>
                <c:pt idx="3422">
                  <c:v>107.0</c:v>
                </c:pt>
                <c:pt idx="3423">
                  <c:v>232.0</c:v>
                </c:pt>
                <c:pt idx="3424">
                  <c:v>256.0</c:v>
                </c:pt>
                <c:pt idx="3425">
                  <c:v>238.0</c:v>
                </c:pt>
                <c:pt idx="3426">
                  <c:v>235.0</c:v>
                </c:pt>
                <c:pt idx="3427">
                  <c:v>6.0</c:v>
                </c:pt>
                <c:pt idx="3428">
                  <c:v>259.0</c:v>
                </c:pt>
                <c:pt idx="3429">
                  <c:v>216.0</c:v>
                </c:pt>
                <c:pt idx="3430">
                  <c:v>103.0</c:v>
                </c:pt>
                <c:pt idx="3431">
                  <c:v>154.0</c:v>
                </c:pt>
                <c:pt idx="3432">
                  <c:v>348.0</c:v>
                </c:pt>
                <c:pt idx="3433">
                  <c:v>252.0</c:v>
                </c:pt>
                <c:pt idx="3434">
                  <c:v>308.0</c:v>
                </c:pt>
                <c:pt idx="3435">
                  <c:v>413.0</c:v>
                </c:pt>
                <c:pt idx="3436">
                  <c:v>171.0</c:v>
                </c:pt>
                <c:pt idx="3437">
                  <c:v>228.0</c:v>
                </c:pt>
                <c:pt idx="3438">
                  <c:v>142.0</c:v>
                </c:pt>
                <c:pt idx="3439">
                  <c:v>169.0</c:v>
                </c:pt>
                <c:pt idx="3440">
                  <c:v>206.0</c:v>
                </c:pt>
                <c:pt idx="3441">
                  <c:v>113.0</c:v>
                </c:pt>
                <c:pt idx="3442">
                  <c:v>274.0</c:v>
                </c:pt>
                <c:pt idx="3443">
                  <c:v>275.0</c:v>
                </c:pt>
                <c:pt idx="3444">
                  <c:v>88.0</c:v>
                </c:pt>
                <c:pt idx="3445">
                  <c:v>211.0</c:v>
                </c:pt>
                <c:pt idx="3446">
                  <c:v>181.0</c:v>
                </c:pt>
                <c:pt idx="3447">
                  <c:v>218.0</c:v>
                </c:pt>
                <c:pt idx="3448">
                  <c:v>138.0</c:v>
                </c:pt>
                <c:pt idx="3449">
                  <c:v>52.0</c:v>
                </c:pt>
                <c:pt idx="3450">
                  <c:v>43.0</c:v>
                </c:pt>
                <c:pt idx="3451">
                  <c:v>113.0</c:v>
                </c:pt>
                <c:pt idx="3452">
                  <c:v>156.0</c:v>
                </c:pt>
                <c:pt idx="3453">
                  <c:v>246.0</c:v>
                </c:pt>
                <c:pt idx="3454">
                  <c:v>143.0</c:v>
                </c:pt>
                <c:pt idx="3455">
                  <c:v>-23.0</c:v>
                </c:pt>
                <c:pt idx="3456">
                  <c:v>241.0</c:v>
                </c:pt>
                <c:pt idx="3457">
                  <c:v>138.0</c:v>
                </c:pt>
                <c:pt idx="3458">
                  <c:v>344.0</c:v>
                </c:pt>
                <c:pt idx="3459">
                  <c:v>184.0</c:v>
                </c:pt>
                <c:pt idx="3460">
                  <c:v>67.0</c:v>
                </c:pt>
                <c:pt idx="3461">
                  <c:v>8.0</c:v>
                </c:pt>
                <c:pt idx="3462">
                  <c:v>131.0</c:v>
                </c:pt>
                <c:pt idx="3463">
                  <c:v>120.0</c:v>
                </c:pt>
                <c:pt idx="3464">
                  <c:v>183.0</c:v>
                </c:pt>
                <c:pt idx="3465">
                  <c:v>20.0</c:v>
                </c:pt>
                <c:pt idx="3466">
                  <c:v>84.0</c:v>
                </c:pt>
                <c:pt idx="3467">
                  <c:v>139.0</c:v>
                </c:pt>
                <c:pt idx="3468">
                  <c:v>146.0</c:v>
                </c:pt>
                <c:pt idx="3469">
                  <c:v>100.0</c:v>
                </c:pt>
                <c:pt idx="3470">
                  <c:v>52.0</c:v>
                </c:pt>
                <c:pt idx="3471">
                  <c:v>82.0</c:v>
                </c:pt>
                <c:pt idx="3472">
                  <c:v>255.0</c:v>
                </c:pt>
                <c:pt idx="3473">
                  <c:v>195.0</c:v>
                </c:pt>
                <c:pt idx="3474">
                  <c:v>168.0</c:v>
                </c:pt>
                <c:pt idx="3475">
                  <c:v>195.0</c:v>
                </c:pt>
                <c:pt idx="3476">
                  <c:v>94.0</c:v>
                </c:pt>
                <c:pt idx="3477">
                  <c:v>241.0</c:v>
                </c:pt>
                <c:pt idx="3478">
                  <c:v>290.0</c:v>
                </c:pt>
                <c:pt idx="3479">
                  <c:v>156.0</c:v>
                </c:pt>
                <c:pt idx="3480">
                  <c:v>111.0</c:v>
                </c:pt>
                <c:pt idx="3481">
                  <c:v>53.0</c:v>
                </c:pt>
                <c:pt idx="3482">
                  <c:v>58.0</c:v>
                </c:pt>
                <c:pt idx="3483">
                  <c:v>279.0</c:v>
                </c:pt>
                <c:pt idx="3484">
                  <c:v>148.0</c:v>
                </c:pt>
                <c:pt idx="3485">
                  <c:v>61.0</c:v>
                </c:pt>
                <c:pt idx="3486">
                  <c:v>-27.0</c:v>
                </c:pt>
                <c:pt idx="3487">
                  <c:v>82.0</c:v>
                </c:pt>
                <c:pt idx="3488">
                  <c:v>256.0</c:v>
                </c:pt>
                <c:pt idx="3489">
                  <c:v>200.0</c:v>
                </c:pt>
                <c:pt idx="3490">
                  <c:v>174.0</c:v>
                </c:pt>
                <c:pt idx="3491">
                  <c:v>169.0</c:v>
                </c:pt>
                <c:pt idx="3492">
                  <c:v>153.0</c:v>
                </c:pt>
                <c:pt idx="3493">
                  <c:v>8.0</c:v>
                </c:pt>
                <c:pt idx="3494">
                  <c:v>164.0</c:v>
                </c:pt>
                <c:pt idx="3495">
                  <c:v>-59.0</c:v>
                </c:pt>
                <c:pt idx="3496">
                  <c:v>52.0</c:v>
                </c:pt>
                <c:pt idx="3497">
                  <c:v>171.0</c:v>
                </c:pt>
                <c:pt idx="3498">
                  <c:v>42.0</c:v>
                </c:pt>
                <c:pt idx="3499">
                  <c:v>201.0</c:v>
                </c:pt>
                <c:pt idx="3500">
                  <c:v>133.0</c:v>
                </c:pt>
                <c:pt idx="3501">
                  <c:v>142.0</c:v>
                </c:pt>
                <c:pt idx="3502">
                  <c:v>47.0</c:v>
                </c:pt>
                <c:pt idx="3503">
                  <c:v>248.0</c:v>
                </c:pt>
                <c:pt idx="3504">
                  <c:v>195.0</c:v>
                </c:pt>
                <c:pt idx="3505">
                  <c:v>209.0</c:v>
                </c:pt>
                <c:pt idx="3506">
                  <c:v>286.0</c:v>
                </c:pt>
                <c:pt idx="3507">
                  <c:v>91.0</c:v>
                </c:pt>
                <c:pt idx="3508">
                  <c:v>13.0</c:v>
                </c:pt>
                <c:pt idx="3509">
                  <c:v>148.0</c:v>
                </c:pt>
                <c:pt idx="3510">
                  <c:v>61.0</c:v>
                </c:pt>
                <c:pt idx="3511">
                  <c:v>85.0</c:v>
                </c:pt>
                <c:pt idx="3512">
                  <c:v>161.0</c:v>
                </c:pt>
                <c:pt idx="3513">
                  <c:v>221.0</c:v>
                </c:pt>
                <c:pt idx="3514">
                  <c:v>88.0</c:v>
                </c:pt>
                <c:pt idx="3515">
                  <c:v>67.0</c:v>
                </c:pt>
                <c:pt idx="3516">
                  <c:v>149.0</c:v>
                </c:pt>
                <c:pt idx="3517">
                  <c:v>72.0</c:v>
                </c:pt>
                <c:pt idx="3518">
                  <c:v>162.0</c:v>
                </c:pt>
                <c:pt idx="3519">
                  <c:v>239.0</c:v>
                </c:pt>
                <c:pt idx="3520">
                  <c:v>134.0</c:v>
                </c:pt>
                <c:pt idx="3521">
                  <c:v>153.0</c:v>
                </c:pt>
                <c:pt idx="3522">
                  <c:v>154.0</c:v>
                </c:pt>
                <c:pt idx="3523">
                  <c:v>175.0</c:v>
                </c:pt>
                <c:pt idx="3524">
                  <c:v>195.0</c:v>
                </c:pt>
                <c:pt idx="3525">
                  <c:v>112.0</c:v>
                </c:pt>
                <c:pt idx="3526">
                  <c:v>311.0</c:v>
                </c:pt>
                <c:pt idx="3527">
                  <c:v>74.0</c:v>
                </c:pt>
                <c:pt idx="3528">
                  <c:v>184.0</c:v>
                </c:pt>
                <c:pt idx="3529">
                  <c:v>114.0</c:v>
                </c:pt>
                <c:pt idx="3530">
                  <c:v>121.0</c:v>
                </c:pt>
                <c:pt idx="3531">
                  <c:v>77.0</c:v>
                </c:pt>
                <c:pt idx="3532">
                  <c:v>223.0</c:v>
                </c:pt>
                <c:pt idx="3533">
                  <c:v>64.0</c:v>
                </c:pt>
                <c:pt idx="3534">
                  <c:v>65.0</c:v>
                </c:pt>
                <c:pt idx="3535">
                  <c:v>129.0</c:v>
                </c:pt>
                <c:pt idx="3536">
                  <c:v>37.0</c:v>
                </c:pt>
                <c:pt idx="3537">
                  <c:v>90.0</c:v>
                </c:pt>
                <c:pt idx="3538">
                  <c:v>171.0</c:v>
                </c:pt>
                <c:pt idx="3539">
                  <c:v>232.0</c:v>
                </c:pt>
                <c:pt idx="3540">
                  <c:v>318.0</c:v>
                </c:pt>
                <c:pt idx="3541">
                  <c:v>49.0</c:v>
                </c:pt>
                <c:pt idx="3542">
                  <c:v>203.0</c:v>
                </c:pt>
                <c:pt idx="3543">
                  <c:v>91.0</c:v>
                </c:pt>
                <c:pt idx="3544">
                  <c:v>77.0</c:v>
                </c:pt>
                <c:pt idx="3545">
                  <c:v>-7.0</c:v>
                </c:pt>
                <c:pt idx="3546">
                  <c:v>2.0</c:v>
                </c:pt>
                <c:pt idx="3547">
                  <c:v>150.0</c:v>
                </c:pt>
                <c:pt idx="3548">
                  <c:v>73.0</c:v>
                </c:pt>
                <c:pt idx="3549">
                  <c:v>153.0</c:v>
                </c:pt>
                <c:pt idx="3550">
                  <c:v>102.0</c:v>
                </c:pt>
                <c:pt idx="3551">
                  <c:v>159.0</c:v>
                </c:pt>
                <c:pt idx="3552">
                  <c:v>75.0</c:v>
                </c:pt>
                <c:pt idx="3553">
                  <c:v>152.0</c:v>
                </c:pt>
                <c:pt idx="3554">
                  <c:v>187.0</c:v>
                </c:pt>
                <c:pt idx="3555">
                  <c:v>203.0</c:v>
                </c:pt>
                <c:pt idx="3556">
                  <c:v>222.0</c:v>
                </c:pt>
                <c:pt idx="3557">
                  <c:v>36.0</c:v>
                </c:pt>
                <c:pt idx="3558">
                  <c:v>42.0</c:v>
                </c:pt>
                <c:pt idx="3559">
                  <c:v>204.0</c:v>
                </c:pt>
                <c:pt idx="3560">
                  <c:v>41.0</c:v>
                </c:pt>
                <c:pt idx="3561">
                  <c:v>127.0</c:v>
                </c:pt>
                <c:pt idx="3562">
                  <c:v>143.0</c:v>
                </c:pt>
                <c:pt idx="3563">
                  <c:v>159.0</c:v>
                </c:pt>
                <c:pt idx="3564">
                  <c:v>118.0</c:v>
                </c:pt>
                <c:pt idx="3565">
                  <c:v>36.0</c:v>
                </c:pt>
                <c:pt idx="3566">
                  <c:v>128.0</c:v>
                </c:pt>
                <c:pt idx="3567">
                  <c:v>317.0</c:v>
                </c:pt>
                <c:pt idx="3568">
                  <c:v>232.0</c:v>
                </c:pt>
                <c:pt idx="3569">
                  <c:v>58.0</c:v>
                </c:pt>
                <c:pt idx="3570">
                  <c:v>58.0</c:v>
                </c:pt>
                <c:pt idx="3571">
                  <c:v>66.0</c:v>
                </c:pt>
                <c:pt idx="3572">
                  <c:v>106.0</c:v>
                </c:pt>
                <c:pt idx="3573">
                  <c:v>237.0</c:v>
                </c:pt>
                <c:pt idx="3574">
                  <c:v>237.0</c:v>
                </c:pt>
                <c:pt idx="3575">
                  <c:v>72.0</c:v>
                </c:pt>
                <c:pt idx="3576">
                  <c:v>144.0</c:v>
                </c:pt>
                <c:pt idx="3577">
                  <c:v>66.0</c:v>
                </c:pt>
                <c:pt idx="3578">
                  <c:v>299.0</c:v>
                </c:pt>
                <c:pt idx="3579">
                  <c:v>23.0</c:v>
                </c:pt>
                <c:pt idx="3580">
                  <c:v>134.0</c:v>
                </c:pt>
                <c:pt idx="3581">
                  <c:v>172.0</c:v>
                </c:pt>
                <c:pt idx="3582">
                  <c:v>-70.0</c:v>
                </c:pt>
                <c:pt idx="3583">
                  <c:v>214.0</c:v>
                </c:pt>
                <c:pt idx="3584">
                  <c:v>268.0</c:v>
                </c:pt>
                <c:pt idx="3585">
                  <c:v>-68.0</c:v>
                </c:pt>
                <c:pt idx="3586">
                  <c:v>97.0</c:v>
                </c:pt>
                <c:pt idx="3587">
                  <c:v>-21.0</c:v>
                </c:pt>
                <c:pt idx="3588">
                  <c:v>245.0</c:v>
                </c:pt>
                <c:pt idx="3589">
                  <c:v>121.0</c:v>
                </c:pt>
                <c:pt idx="3590">
                  <c:v>164.0</c:v>
                </c:pt>
                <c:pt idx="3591">
                  <c:v>226.0</c:v>
                </c:pt>
                <c:pt idx="3592">
                  <c:v>360.0</c:v>
                </c:pt>
                <c:pt idx="3593">
                  <c:v>32.0</c:v>
                </c:pt>
                <c:pt idx="3594">
                  <c:v>214.0</c:v>
                </c:pt>
                <c:pt idx="3595">
                  <c:v>-63.0</c:v>
                </c:pt>
                <c:pt idx="3596">
                  <c:v>45.0</c:v>
                </c:pt>
                <c:pt idx="3597">
                  <c:v>156.0</c:v>
                </c:pt>
                <c:pt idx="3598">
                  <c:v>195.0</c:v>
                </c:pt>
                <c:pt idx="3599">
                  <c:v>-46.0</c:v>
                </c:pt>
                <c:pt idx="3600">
                  <c:v>182.0</c:v>
                </c:pt>
                <c:pt idx="3601">
                  <c:v>75.0</c:v>
                </c:pt>
                <c:pt idx="3602">
                  <c:v>209.0</c:v>
                </c:pt>
                <c:pt idx="3603">
                  <c:v>9.0</c:v>
                </c:pt>
                <c:pt idx="3604">
                  <c:v>145.0</c:v>
                </c:pt>
                <c:pt idx="3605">
                  <c:v>133.0</c:v>
                </c:pt>
                <c:pt idx="3606">
                  <c:v>86.0</c:v>
                </c:pt>
                <c:pt idx="3607">
                  <c:v>38.0</c:v>
                </c:pt>
                <c:pt idx="3608">
                  <c:v>69.0</c:v>
                </c:pt>
                <c:pt idx="3609">
                  <c:v>83.0</c:v>
                </c:pt>
                <c:pt idx="3610">
                  <c:v>69.0</c:v>
                </c:pt>
                <c:pt idx="3611">
                  <c:v>41.0</c:v>
                </c:pt>
                <c:pt idx="3612">
                  <c:v>26.0</c:v>
                </c:pt>
                <c:pt idx="3613">
                  <c:v>-68.0</c:v>
                </c:pt>
                <c:pt idx="3614">
                  <c:v>70.0</c:v>
                </c:pt>
                <c:pt idx="3615">
                  <c:v>97.0</c:v>
                </c:pt>
                <c:pt idx="3616">
                  <c:v>0.0</c:v>
                </c:pt>
                <c:pt idx="3617">
                  <c:v>179.0</c:v>
                </c:pt>
                <c:pt idx="3618">
                  <c:v>8.0</c:v>
                </c:pt>
                <c:pt idx="3619">
                  <c:v>323.0</c:v>
                </c:pt>
                <c:pt idx="3620">
                  <c:v>93.0</c:v>
                </c:pt>
                <c:pt idx="3621">
                  <c:v>-51.0</c:v>
                </c:pt>
                <c:pt idx="3622">
                  <c:v>46.0</c:v>
                </c:pt>
                <c:pt idx="3623">
                  <c:v>99.0</c:v>
                </c:pt>
                <c:pt idx="3624">
                  <c:v>265.0</c:v>
                </c:pt>
                <c:pt idx="3625">
                  <c:v>140.0</c:v>
                </c:pt>
                <c:pt idx="3626">
                  <c:v>377.0</c:v>
                </c:pt>
                <c:pt idx="3627">
                  <c:v>94.0</c:v>
                </c:pt>
                <c:pt idx="3628">
                  <c:v>85.0</c:v>
                </c:pt>
                <c:pt idx="3629">
                  <c:v>31.0</c:v>
                </c:pt>
                <c:pt idx="3630">
                  <c:v>-83.0</c:v>
                </c:pt>
                <c:pt idx="3631">
                  <c:v>74.0</c:v>
                </c:pt>
                <c:pt idx="3632">
                  <c:v>-96.0</c:v>
                </c:pt>
                <c:pt idx="3633">
                  <c:v>78.0</c:v>
                </c:pt>
                <c:pt idx="3634">
                  <c:v>108.0</c:v>
                </c:pt>
                <c:pt idx="3635">
                  <c:v>230.0</c:v>
                </c:pt>
                <c:pt idx="3636">
                  <c:v>46.0</c:v>
                </c:pt>
                <c:pt idx="3637">
                  <c:v>219.0</c:v>
                </c:pt>
                <c:pt idx="3638">
                  <c:v>11.0</c:v>
                </c:pt>
                <c:pt idx="3639">
                  <c:v>196.0</c:v>
                </c:pt>
                <c:pt idx="3640">
                  <c:v>-39.0</c:v>
                </c:pt>
                <c:pt idx="3641">
                  <c:v>96.0</c:v>
                </c:pt>
                <c:pt idx="3642">
                  <c:v>2.0</c:v>
                </c:pt>
                <c:pt idx="3643">
                  <c:v>-96.0</c:v>
                </c:pt>
                <c:pt idx="3644">
                  <c:v>152.0</c:v>
                </c:pt>
                <c:pt idx="3645">
                  <c:v>91.0</c:v>
                </c:pt>
                <c:pt idx="3646">
                  <c:v>62.0</c:v>
                </c:pt>
                <c:pt idx="3647">
                  <c:v>33.0</c:v>
                </c:pt>
                <c:pt idx="3648">
                  <c:v>6.0</c:v>
                </c:pt>
                <c:pt idx="3649">
                  <c:v>116.0</c:v>
                </c:pt>
                <c:pt idx="3650">
                  <c:v>-68.0</c:v>
                </c:pt>
                <c:pt idx="3651">
                  <c:v>116.0</c:v>
                </c:pt>
                <c:pt idx="3652">
                  <c:v>178.0</c:v>
                </c:pt>
                <c:pt idx="3653">
                  <c:v>223.0</c:v>
                </c:pt>
                <c:pt idx="3654">
                  <c:v>150.0</c:v>
                </c:pt>
                <c:pt idx="3655">
                  <c:v>328.0</c:v>
                </c:pt>
                <c:pt idx="3656">
                  <c:v>180.0</c:v>
                </c:pt>
                <c:pt idx="3657">
                  <c:v>205.0</c:v>
                </c:pt>
                <c:pt idx="3658">
                  <c:v>186.0</c:v>
                </c:pt>
                <c:pt idx="3659">
                  <c:v>17.0</c:v>
                </c:pt>
                <c:pt idx="3660">
                  <c:v>92.0</c:v>
                </c:pt>
                <c:pt idx="3661">
                  <c:v>66.0</c:v>
                </c:pt>
                <c:pt idx="3662">
                  <c:v>264.0</c:v>
                </c:pt>
                <c:pt idx="3663">
                  <c:v>26.0</c:v>
                </c:pt>
                <c:pt idx="3664">
                  <c:v>177.0</c:v>
                </c:pt>
                <c:pt idx="3665">
                  <c:v>88.0</c:v>
                </c:pt>
                <c:pt idx="3666">
                  <c:v>208.0</c:v>
                </c:pt>
                <c:pt idx="3667">
                  <c:v>81.0</c:v>
                </c:pt>
                <c:pt idx="3668">
                  <c:v>75.0</c:v>
                </c:pt>
                <c:pt idx="3669">
                  <c:v>49.0</c:v>
                </c:pt>
                <c:pt idx="3670">
                  <c:v>86.0</c:v>
                </c:pt>
                <c:pt idx="3671">
                  <c:v>89.0</c:v>
                </c:pt>
                <c:pt idx="3672">
                  <c:v>97.0</c:v>
                </c:pt>
                <c:pt idx="3673">
                  <c:v>152.0</c:v>
                </c:pt>
                <c:pt idx="3674">
                  <c:v>-79.0</c:v>
                </c:pt>
                <c:pt idx="3675">
                  <c:v>24.0</c:v>
                </c:pt>
                <c:pt idx="3676">
                  <c:v>-59.0</c:v>
                </c:pt>
                <c:pt idx="3677">
                  <c:v>27.0</c:v>
                </c:pt>
                <c:pt idx="3678">
                  <c:v>31.0</c:v>
                </c:pt>
                <c:pt idx="3679">
                  <c:v>194.0</c:v>
                </c:pt>
                <c:pt idx="3680">
                  <c:v>316.0</c:v>
                </c:pt>
                <c:pt idx="3681">
                  <c:v>3.0</c:v>
                </c:pt>
                <c:pt idx="3682">
                  <c:v>252.0</c:v>
                </c:pt>
                <c:pt idx="3683">
                  <c:v>65.0</c:v>
                </c:pt>
                <c:pt idx="3684">
                  <c:v>28.0</c:v>
                </c:pt>
                <c:pt idx="3685">
                  <c:v>251.0</c:v>
                </c:pt>
                <c:pt idx="3686">
                  <c:v>128.0</c:v>
                </c:pt>
                <c:pt idx="3687">
                  <c:v>313.0</c:v>
                </c:pt>
                <c:pt idx="3688">
                  <c:v>98.0</c:v>
                </c:pt>
                <c:pt idx="3689">
                  <c:v>58.0</c:v>
                </c:pt>
                <c:pt idx="3690">
                  <c:v>70.0</c:v>
                </c:pt>
                <c:pt idx="3691">
                  <c:v>200.0</c:v>
                </c:pt>
                <c:pt idx="3692">
                  <c:v>141.0</c:v>
                </c:pt>
                <c:pt idx="3693">
                  <c:v>215.0</c:v>
                </c:pt>
                <c:pt idx="3694">
                  <c:v>183.0</c:v>
                </c:pt>
                <c:pt idx="3695">
                  <c:v>181.0</c:v>
                </c:pt>
                <c:pt idx="3696">
                  <c:v>215.0</c:v>
                </c:pt>
                <c:pt idx="3697">
                  <c:v>120.0</c:v>
                </c:pt>
                <c:pt idx="3698">
                  <c:v>33.0</c:v>
                </c:pt>
                <c:pt idx="3699">
                  <c:v>0.0</c:v>
                </c:pt>
                <c:pt idx="3700">
                  <c:v>73.0</c:v>
                </c:pt>
                <c:pt idx="3701">
                  <c:v>171.0</c:v>
                </c:pt>
                <c:pt idx="3702">
                  <c:v>261.0</c:v>
                </c:pt>
                <c:pt idx="3703">
                  <c:v>143.0</c:v>
                </c:pt>
                <c:pt idx="3704">
                  <c:v>2.0</c:v>
                </c:pt>
                <c:pt idx="3705">
                  <c:v>-37.0</c:v>
                </c:pt>
                <c:pt idx="3706">
                  <c:v>242.0</c:v>
                </c:pt>
                <c:pt idx="3707">
                  <c:v>-27.0</c:v>
                </c:pt>
                <c:pt idx="3708">
                  <c:v>155.0</c:v>
                </c:pt>
                <c:pt idx="3709">
                  <c:v>237.0</c:v>
                </c:pt>
                <c:pt idx="3710">
                  <c:v>-16.0</c:v>
                </c:pt>
                <c:pt idx="3711">
                  <c:v>107.0</c:v>
                </c:pt>
                <c:pt idx="3712">
                  <c:v>168.0</c:v>
                </c:pt>
                <c:pt idx="3713">
                  <c:v>272.0</c:v>
                </c:pt>
                <c:pt idx="3714">
                  <c:v>-132.0</c:v>
                </c:pt>
                <c:pt idx="3715">
                  <c:v>139.0</c:v>
                </c:pt>
                <c:pt idx="3716">
                  <c:v>-143.0</c:v>
                </c:pt>
                <c:pt idx="3717">
                  <c:v>-52.0</c:v>
                </c:pt>
                <c:pt idx="3718">
                  <c:v>-4.0</c:v>
                </c:pt>
                <c:pt idx="3719">
                  <c:v>167.0</c:v>
                </c:pt>
                <c:pt idx="3720">
                  <c:v>62.0</c:v>
                </c:pt>
                <c:pt idx="3721">
                  <c:v>233.0</c:v>
                </c:pt>
                <c:pt idx="3722">
                  <c:v>226.0</c:v>
                </c:pt>
                <c:pt idx="3723">
                  <c:v>-16.0</c:v>
                </c:pt>
                <c:pt idx="3724">
                  <c:v>115.0</c:v>
                </c:pt>
                <c:pt idx="3725">
                  <c:v>42.0</c:v>
                </c:pt>
                <c:pt idx="3726">
                  <c:v>-5.0</c:v>
                </c:pt>
                <c:pt idx="3727">
                  <c:v>117.0</c:v>
                </c:pt>
                <c:pt idx="3728">
                  <c:v>-75.0</c:v>
                </c:pt>
                <c:pt idx="3729">
                  <c:v>69.0</c:v>
                </c:pt>
                <c:pt idx="3730">
                  <c:v>222.0</c:v>
                </c:pt>
                <c:pt idx="3731">
                  <c:v>125.0</c:v>
                </c:pt>
                <c:pt idx="3732">
                  <c:v>54.0</c:v>
                </c:pt>
                <c:pt idx="3733">
                  <c:v>117.0</c:v>
                </c:pt>
                <c:pt idx="3734">
                  <c:v>-40.0</c:v>
                </c:pt>
                <c:pt idx="3735">
                  <c:v>199.0</c:v>
                </c:pt>
                <c:pt idx="3736">
                  <c:v>206.0</c:v>
                </c:pt>
                <c:pt idx="3737">
                  <c:v>261.0</c:v>
                </c:pt>
                <c:pt idx="3738">
                  <c:v>85.0</c:v>
                </c:pt>
                <c:pt idx="3739">
                  <c:v>3.0</c:v>
                </c:pt>
                <c:pt idx="3740">
                  <c:v>129.0</c:v>
                </c:pt>
                <c:pt idx="3741">
                  <c:v>128.0</c:v>
                </c:pt>
                <c:pt idx="3742">
                  <c:v>195.0</c:v>
                </c:pt>
                <c:pt idx="3743">
                  <c:v>-31.0</c:v>
                </c:pt>
                <c:pt idx="3744">
                  <c:v>63.0</c:v>
                </c:pt>
                <c:pt idx="3745">
                  <c:v>193.0</c:v>
                </c:pt>
                <c:pt idx="3746">
                  <c:v>130.0</c:v>
                </c:pt>
                <c:pt idx="3747">
                  <c:v>173.0</c:v>
                </c:pt>
                <c:pt idx="3748">
                  <c:v>70.0</c:v>
                </c:pt>
                <c:pt idx="3749">
                  <c:v>13.0</c:v>
                </c:pt>
                <c:pt idx="3750">
                  <c:v>72.0</c:v>
                </c:pt>
                <c:pt idx="3751">
                  <c:v>43.0</c:v>
                </c:pt>
                <c:pt idx="3752">
                  <c:v>99.0</c:v>
                </c:pt>
                <c:pt idx="3753">
                  <c:v>76.0</c:v>
                </c:pt>
                <c:pt idx="3754">
                  <c:v>193.0</c:v>
                </c:pt>
                <c:pt idx="3755">
                  <c:v>171.0</c:v>
                </c:pt>
                <c:pt idx="3756">
                  <c:v>-4.0</c:v>
                </c:pt>
                <c:pt idx="3757">
                  <c:v>71.0</c:v>
                </c:pt>
                <c:pt idx="3758">
                  <c:v>-15.0</c:v>
                </c:pt>
                <c:pt idx="3759">
                  <c:v>129.0</c:v>
                </c:pt>
                <c:pt idx="3760">
                  <c:v>241.0</c:v>
                </c:pt>
                <c:pt idx="3761">
                  <c:v>35.0</c:v>
                </c:pt>
                <c:pt idx="3762">
                  <c:v>50.0</c:v>
                </c:pt>
                <c:pt idx="3763">
                  <c:v>52.0</c:v>
                </c:pt>
                <c:pt idx="3764">
                  <c:v>142.0</c:v>
                </c:pt>
                <c:pt idx="3765">
                  <c:v>78.0</c:v>
                </c:pt>
                <c:pt idx="3766">
                  <c:v>44.0</c:v>
                </c:pt>
                <c:pt idx="3767">
                  <c:v>84.0</c:v>
                </c:pt>
                <c:pt idx="3768">
                  <c:v>55.0</c:v>
                </c:pt>
                <c:pt idx="3769">
                  <c:v>100.0</c:v>
                </c:pt>
                <c:pt idx="3770">
                  <c:v>29.0</c:v>
                </c:pt>
                <c:pt idx="3771">
                  <c:v>231.0</c:v>
                </c:pt>
                <c:pt idx="3772">
                  <c:v>57.0</c:v>
                </c:pt>
                <c:pt idx="3773">
                  <c:v>9.0</c:v>
                </c:pt>
                <c:pt idx="3774">
                  <c:v>97.0</c:v>
                </c:pt>
                <c:pt idx="3775">
                  <c:v>119.0</c:v>
                </c:pt>
                <c:pt idx="3776">
                  <c:v>110.0</c:v>
                </c:pt>
                <c:pt idx="3777">
                  <c:v>112.0</c:v>
                </c:pt>
                <c:pt idx="3778">
                  <c:v>107.0</c:v>
                </c:pt>
                <c:pt idx="3779">
                  <c:v>172.0</c:v>
                </c:pt>
                <c:pt idx="3780">
                  <c:v>17.0</c:v>
                </c:pt>
                <c:pt idx="3781">
                  <c:v>106.0</c:v>
                </c:pt>
                <c:pt idx="3782">
                  <c:v>30.0</c:v>
                </c:pt>
                <c:pt idx="3783">
                  <c:v>232.0</c:v>
                </c:pt>
                <c:pt idx="3784">
                  <c:v>-49.0</c:v>
                </c:pt>
                <c:pt idx="3785">
                  <c:v>-89.0</c:v>
                </c:pt>
                <c:pt idx="3786">
                  <c:v>17.0</c:v>
                </c:pt>
                <c:pt idx="3787">
                  <c:v>250.0</c:v>
                </c:pt>
                <c:pt idx="3788">
                  <c:v>47.0</c:v>
                </c:pt>
                <c:pt idx="3789">
                  <c:v>116.0</c:v>
                </c:pt>
                <c:pt idx="3790">
                  <c:v>111.0</c:v>
                </c:pt>
                <c:pt idx="3791">
                  <c:v>112.0</c:v>
                </c:pt>
                <c:pt idx="3792">
                  <c:v>52.0</c:v>
                </c:pt>
                <c:pt idx="3793">
                  <c:v>123.0</c:v>
                </c:pt>
                <c:pt idx="3794">
                  <c:v>67.0</c:v>
                </c:pt>
                <c:pt idx="3795">
                  <c:v>144.0</c:v>
                </c:pt>
                <c:pt idx="3796">
                  <c:v>270.0</c:v>
                </c:pt>
                <c:pt idx="3797">
                  <c:v>109.0</c:v>
                </c:pt>
                <c:pt idx="3798">
                  <c:v>119.0</c:v>
                </c:pt>
                <c:pt idx="3799">
                  <c:v>207.0</c:v>
                </c:pt>
                <c:pt idx="3800">
                  <c:v>76.0</c:v>
                </c:pt>
                <c:pt idx="3801">
                  <c:v>133.0</c:v>
                </c:pt>
                <c:pt idx="3802">
                  <c:v>-5.0</c:v>
                </c:pt>
                <c:pt idx="3803">
                  <c:v>112.0</c:v>
                </c:pt>
                <c:pt idx="3804">
                  <c:v>108.0</c:v>
                </c:pt>
                <c:pt idx="3805">
                  <c:v>153.0</c:v>
                </c:pt>
                <c:pt idx="3806">
                  <c:v>89.0</c:v>
                </c:pt>
                <c:pt idx="3807">
                  <c:v>-36.0</c:v>
                </c:pt>
                <c:pt idx="3808">
                  <c:v>51.0</c:v>
                </c:pt>
                <c:pt idx="3809">
                  <c:v>-13.0</c:v>
                </c:pt>
                <c:pt idx="3810">
                  <c:v>-99.0</c:v>
                </c:pt>
                <c:pt idx="3811">
                  <c:v>191.0</c:v>
                </c:pt>
                <c:pt idx="3812">
                  <c:v>64.0</c:v>
                </c:pt>
                <c:pt idx="3813">
                  <c:v>165.0</c:v>
                </c:pt>
                <c:pt idx="3814">
                  <c:v>114.0</c:v>
                </c:pt>
                <c:pt idx="3815">
                  <c:v>141.0</c:v>
                </c:pt>
                <c:pt idx="3816">
                  <c:v>53.0</c:v>
                </c:pt>
                <c:pt idx="3817">
                  <c:v>112.0</c:v>
                </c:pt>
                <c:pt idx="3818">
                  <c:v>62.0</c:v>
                </c:pt>
                <c:pt idx="3819">
                  <c:v>-93.0</c:v>
                </c:pt>
                <c:pt idx="3820">
                  <c:v>133.0</c:v>
                </c:pt>
                <c:pt idx="3821">
                  <c:v>3.0</c:v>
                </c:pt>
                <c:pt idx="3822">
                  <c:v>111.0</c:v>
                </c:pt>
                <c:pt idx="3823">
                  <c:v>-3.0</c:v>
                </c:pt>
                <c:pt idx="3824">
                  <c:v>70.0</c:v>
                </c:pt>
                <c:pt idx="3825">
                  <c:v>40.0</c:v>
                </c:pt>
                <c:pt idx="3826">
                  <c:v>70.0</c:v>
                </c:pt>
                <c:pt idx="3827">
                  <c:v>166.0</c:v>
                </c:pt>
                <c:pt idx="3828">
                  <c:v>139.0</c:v>
                </c:pt>
                <c:pt idx="3829">
                  <c:v>78.0</c:v>
                </c:pt>
                <c:pt idx="3830">
                  <c:v>106.0</c:v>
                </c:pt>
                <c:pt idx="3831">
                  <c:v>93.0</c:v>
                </c:pt>
                <c:pt idx="3832">
                  <c:v>-224.0</c:v>
                </c:pt>
                <c:pt idx="3833">
                  <c:v>-8.0</c:v>
                </c:pt>
                <c:pt idx="3834">
                  <c:v>21.0</c:v>
                </c:pt>
                <c:pt idx="3835">
                  <c:v>-9.0</c:v>
                </c:pt>
                <c:pt idx="3836">
                  <c:v>-26.0</c:v>
                </c:pt>
                <c:pt idx="3837">
                  <c:v>77.0</c:v>
                </c:pt>
                <c:pt idx="3838">
                  <c:v>-35.0</c:v>
                </c:pt>
                <c:pt idx="3839">
                  <c:v>121.0</c:v>
                </c:pt>
                <c:pt idx="3840">
                  <c:v>55.0</c:v>
                </c:pt>
                <c:pt idx="3841">
                  <c:v>88.0</c:v>
                </c:pt>
                <c:pt idx="3842">
                  <c:v>204.0</c:v>
                </c:pt>
                <c:pt idx="3843">
                  <c:v>-39.0</c:v>
                </c:pt>
                <c:pt idx="3844">
                  <c:v>140.0</c:v>
                </c:pt>
                <c:pt idx="3845">
                  <c:v>-1.0</c:v>
                </c:pt>
                <c:pt idx="3846">
                  <c:v>-5.0</c:v>
                </c:pt>
                <c:pt idx="3847">
                  <c:v>86.0</c:v>
                </c:pt>
                <c:pt idx="3848">
                  <c:v>-60.0</c:v>
                </c:pt>
                <c:pt idx="3849">
                  <c:v>132.0</c:v>
                </c:pt>
                <c:pt idx="3850">
                  <c:v>-124.0</c:v>
                </c:pt>
                <c:pt idx="3851">
                  <c:v>-16.0</c:v>
                </c:pt>
                <c:pt idx="3852">
                  <c:v>-113.0</c:v>
                </c:pt>
                <c:pt idx="3853">
                  <c:v>183.0</c:v>
                </c:pt>
                <c:pt idx="3854">
                  <c:v>124.0</c:v>
                </c:pt>
                <c:pt idx="3855">
                  <c:v>223.0</c:v>
                </c:pt>
                <c:pt idx="3856">
                  <c:v>91.0</c:v>
                </c:pt>
                <c:pt idx="3857">
                  <c:v>-142.0</c:v>
                </c:pt>
                <c:pt idx="3858">
                  <c:v>70.0</c:v>
                </c:pt>
                <c:pt idx="3859">
                  <c:v>94.0</c:v>
                </c:pt>
                <c:pt idx="3860">
                  <c:v>110.0</c:v>
                </c:pt>
                <c:pt idx="3861">
                  <c:v>-110.0</c:v>
                </c:pt>
                <c:pt idx="3862">
                  <c:v>106.0</c:v>
                </c:pt>
                <c:pt idx="3863">
                  <c:v>31.0</c:v>
                </c:pt>
                <c:pt idx="3864">
                  <c:v>-42.0</c:v>
                </c:pt>
                <c:pt idx="3865">
                  <c:v>17.0</c:v>
                </c:pt>
                <c:pt idx="3866">
                  <c:v>65.0</c:v>
                </c:pt>
                <c:pt idx="3867">
                  <c:v>251.0</c:v>
                </c:pt>
                <c:pt idx="3868">
                  <c:v>-24.0</c:v>
                </c:pt>
                <c:pt idx="3869">
                  <c:v>-129.0</c:v>
                </c:pt>
                <c:pt idx="3870">
                  <c:v>-11.0</c:v>
                </c:pt>
                <c:pt idx="3871">
                  <c:v>288.0</c:v>
                </c:pt>
                <c:pt idx="3872">
                  <c:v>-15.0</c:v>
                </c:pt>
                <c:pt idx="3873">
                  <c:v>266.0</c:v>
                </c:pt>
                <c:pt idx="3874">
                  <c:v>13.0</c:v>
                </c:pt>
                <c:pt idx="3875">
                  <c:v>-150.0</c:v>
                </c:pt>
                <c:pt idx="3876">
                  <c:v>2.0</c:v>
                </c:pt>
                <c:pt idx="3877">
                  <c:v>326.0</c:v>
                </c:pt>
                <c:pt idx="3878">
                  <c:v>203.0</c:v>
                </c:pt>
                <c:pt idx="3879">
                  <c:v>-52.0</c:v>
                </c:pt>
                <c:pt idx="3880">
                  <c:v>30.0</c:v>
                </c:pt>
                <c:pt idx="3881">
                  <c:v>29.0</c:v>
                </c:pt>
                <c:pt idx="3882">
                  <c:v>115.0</c:v>
                </c:pt>
                <c:pt idx="3883">
                  <c:v>-4.0</c:v>
                </c:pt>
                <c:pt idx="3884">
                  <c:v>28.0</c:v>
                </c:pt>
                <c:pt idx="3885">
                  <c:v>92.0</c:v>
                </c:pt>
                <c:pt idx="3886">
                  <c:v>-68.0</c:v>
                </c:pt>
                <c:pt idx="3887">
                  <c:v>-74.0</c:v>
                </c:pt>
                <c:pt idx="3888">
                  <c:v>16.0</c:v>
                </c:pt>
                <c:pt idx="3889">
                  <c:v>81.0</c:v>
                </c:pt>
                <c:pt idx="3890">
                  <c:v>122.0</c:v>
                </c:pt>
                <c:pt idx="3891">
                  <c:v>134.0</c:v>
                </c:pt>
                <c:pt idx="3892">
                  <c:v>-51.0</c:v>
                </c:pt>
                <c:pt idx="3893">
                  <c:v>102.0</c:v>
                </c:pt>
                <c:pt idx="3894">
                  <c:v>150.0</c:v>
                </c:pt>
                <c:pt idx="3895">
                  <c:v>-9.0</c:v>
                </c:pt>
                <c:pt idx="3896">
                  <c:v>-11.0</c:v>
                </c:pt>
                <c:pt idx="3897">
                  <c:v>99.0</c:v>
                </c:pt>
                <c:pt idx="3898">
                  <c:v>69.0</c:v>
                </c:pt>
                <c:pt idx="3899">
                  <c:v>-23.0</c:v>
                </c:pt>
                <c:pt idx="3900">
                  <c:v>60.0</c:v>
                </c:pt>
                <c:pt idx="3901">
                  <c:v>110.0</c:v>
                </c:pt>
                <c:pt idx="3902">
                  <c:v>206.0</c:v>
                </c:pt>
                <c:pt idx="3903">
                  <c:v>-1.0</c:v>
                </c:pt>
                <c:pt idx="3904">
                  <c:v>-160.0</c:v>
                </c:pt>
                <c:pt idx="3905">
                  <c:v>34.0</c:v>
                </c:pt>
                <c:pt idx="3906">
                  <c:v>0.0</c:v>
                </c:pt>
                <c:pt idx="3907">
                  <c:v>105.0</c:v>
                </c:pt>
                <c:pt idx="3908">
                  <c:v>48.0</c:v>
                </c:pt>
                <c:pt idx="3909">
                  <c:v>162.0</c:v>
                </c:pt>
                <c:pt idx="3910">
                  <c:v>114.0</c:v>
                </c:pt>
                <c:pt idx="3911">
                  <c:v>16.0</c:v>
                </c:pt>
                <c:pt idx="3912">
                  <c:v>165.0</c:v>
                </c:pt>
                <c:pt idx="3913">
                  <c:v>-26.0</c:v>
                </c:pt>
                <c:pt idx="3914">
                  <c:v>-30.0</c:v>
                </c:pt>
                <c:pt idx="3915">
                  <c:v>64.0</c:v>
                </c:pt>
                <c:pt idx="3916">
                  <c:v>132.0</c:v>
                </c:pt>
                <c:pt idx="3917">
                  <c:v>-111.0</c:v>
                </c:pt>
                <c:pt idx="3918">
                  <c:v>98.0</c:v>
                </c:pt>
                <c:pt idx="3919">
                  <c:v>210.0</c:v>
                </c:pt>
                <c:pt idx="3920">
                  <c:v>92.0</c:v>
                </c:pt>
                <c:pt idx="3921">
                  <c:v>95.0</c:v>
                </c:pt>
                <c:pt idx="3922">
                  <c:v>116.0</c:v>
                </c:pt>
                <c:pt idx="3923">
                  <c:v>10.0</c:v>
                </c:pt>
                <c:pt idx="3924">
                  <c:v>-178.0</c:v>
                </c:pt>
                <c:pt idx="3925">
                  <c:v>40.0</c:v>
                </c:pt>
                <c:pt idx="3926">
                  <c:v>-18.0</c:v>
                </c:pt>
                <c:pt idx="3927">
                  <c:v>112.0</c:v>
                </c:pt>
                <c:pt idx="3928">
                  <c:v>67.0</c:v>
                </c:pt>
                <c:pt idx="3929">
                  <c:v>69.0</c:v>
                </c:pt>
                <c:pt idx="3930">
                  <c:v>129.0</c:v>
                </c:pt>
                <c:pt idx="3931">
                  <c:v>14.0</c:v>
                </c:pt>
                <c:pt idx="3932">
                  <c:v>62.0</c:v>
                </c:pt>
                <c:pt idx="3933">
                  <c:v>105.0</c:v>
                </c:pt>
                <c:pt idx="3934">
                  <c:v>136.0</c:v>
                </c:pt>
                <c:pt idx="3935">
                  <c:v>79.0</c:v>
                </c:pt>
                <c:pt idx="3936">
                  <c:v>177.0</c:v>
                </c:pt>
                <c:pt idx="3937">
                  <c:v>27.0</c:v>
                </c:pt>
                <c:pt idx="3938">
                  <c:v>104.0</c:v>
                </c:pt>
                <c:pt idx="3939">
                  <c:v>186.0</c:v>
                </c:pt>
                <c:pt idx="3940">
                  <c:v>185.0</c:v>
                </c:pt>
                <c:pt idx="3941">
                  <c:v>190.0</c:v>
                </c:pt>
                <c:pt idx="3942">
                  <c:v>168.0</c:v>
                </c:pt>
                <c:pt idx="3943">
                  <c:v>43.0</c:v>
                </c:pt>
                <c:pt idx="3944">
                  <c:v>-107.0</c:v>
                </c:pt>
                <c:pt idx="3945">
                  <c:v>95.0</c:v>
                </c:pt>
                <c:pt idx="3946">
                  <c:v>-125.0</c:v>
                </c:pt>
                <c:pt idx="3947">
                  <c:v>-126.0</c:v>
                </c:pt>
                <c:pt idx="3948">
                  <c:v>-93.0</c:v>
                </c:pt>
                <c:pt idx="3949">
                  <c:v>140.0</c:v>
                </c:pt>
                <c:pt idx="3950">
                  <c:v>-49.0</c:v>
                </c:pt>
                <c:pt idx="3951">
                  <c:v>-28.0</c:v>
                </c:pt>
                <c:pt idx="3952">
                  <c:v>110.0</c:v>
                </c:pt>
                <c:pt idx="3953">
                  <c:v>-51.0</c:v>
                </c:pt>
                <c:pt idx="3954">
                  <c:v>78.0</c:v>
                </c:pt>
                <c:pt idx="3955">
                  <c:v>-23.0</c:v>
                </c:pt>
                <c:pt idx="3956">
                  <c:v>-278.0</c:v>
                </c:pt>
                <c:pt idx="3957">
                  <c:v>105.0</c:v>
                </c:pt>
                <c:pt idx="3958">
                  <c:v>-29.0</c:v>
                </c:pt>
                <c:pt idx="3959">
                  <c:v>101.0</c:v>
                </c:pt>
                <c:pt idx="3960">
                  <c:v>175.0</c:v>
                </c:pt>
                <c:pt idx="3961">
                  <c:v>41.0</c:v>
                </c:pt>
                <c:pt idx="3962">
                  <c:v>-40.0</c:v>
                </c:pt>
                <c:pt idx="3963">
                  <c:v>-7.0</c:v>
                </c:pt>
                <c:pt idx="3964">
                  <c:v>51.0</c:v>
                </c:pt>
                <c:pt idx="3965">
                  <c:v>92.0</c:v>
                </c:pt>
                <c:pt idx="3966">
                  <c:v>4.0</c:v>
                </c:pt>
                <c:pt idx="3967">
                  <c:v>-65.0</c:v>
                </c:pt>
                <c:pt idx="3968">
                  <c:v>61.0</c:v>
                </c:pt>
                <c:pt idx="3969">
                  <c:v>30.0</c:v>
                </c:pt>
                <c:pt idx="3970">
                  <c:v>139.0</c:v>
                </c:pt>
                <c:pt idx="3971">
                  <c:v>-50.0</c:v>
                </c:pt>
                <c:pt idx="3972">
                  <c:v>79.0</c:v>
                </c:pt>
                <c:pt idx="3973">
                  <c:v>-77.0</c:v>
                </c:pt>
                <c:pt idx="3974">
                  <c:v>-188.0</c:v>
                </c:pt>
                <c:pt idx="3975">
                  <c:v>-98.0</c:v>
                </c:pt>
                <c:pt idx="3976">
                  <c:v>-251.0</c:v>
                </c:pt>
                <c:pt idx="3977">
                  <c:v>-74.0</c:v>
                </c:pt>
                <c:pt idx="3978">
                  <c:v>57.0</c:v>
                </c:pt>
                <c:pt idx="3979">
                  <c:v>87.0</c:v>
                </c:pt>
                <c:pt idx="3980">
                  <c:v>136.0</c:v>
                </c:pt>
                <c:pt idx="3981">
                  <c:v>18.0</c:v>
                </c:pt>
                <c:pt idx="3982">
                  <c:v>-165.0</c:v>
                </c:pt>
                <c:pt idx="3983">
                  <c:v>-191.0</c:v>
                </c:pt>
                <c:pt idx="3984">
                  <c:v>18.0</c:v>
                </c:pt>
                <c:pt idx="3985">
                  <c:v>-9.0</c:v>
                </c:pt>
                <c:pt idx="3986">
                  <c:v>112.0</c:v>
                </c:pt>
                <c:pt idx="3987">
                  <c:v>-35.0</c:v>
                </c:pt>
                <c:pt idx="3988">
                  <c:v>40.0</c:v>
                </c:pt>
                <c:pt idx="3989">
                  <c:v>-133.0</c:v>
                </c:pt>
                <c:pt idx="3990">
                  <c:v>18.0</c:v>
                </c:pt>
                <c:pt idx="3991">
                  <c:v>17.0</c:v>
                </c:pt>
                <c:pt idx="3992">
                  <c:v>6.0</c:v>
                </c:pt>
                <c:pt idx="3993">
                  <c:v>10.0</c:v>
                </c:pt>
                <c:pt idx="3994">
                  <c:v>-121.0</c:v>
                </c:pt>
                <c:pt idx="3995">
                  <c:v>-37.0</c:v>
                </c:pt>
                <c:pt idx="3996">
                  <c:v>88.0</c:v>
                </c:pt>
                <c:pt idx="3997">
                  <c:v>111.0</c:v>
                </c:pt>
                <c:pt idx="3998">
                  <c:v>-50.0</c:v>
                </c:pt>
                <c:pt idx="3999">
                  <c:v>-3.0</c:v>
                </c:pt>
                <c:pt idx="4000">
                  <c:v>150.0</c:v>
                </c:pt>
                <c:pt idx="4001">
                  <c:v>-174.0</c:v>
                </c:pt>
                <c:pt idx="4002">
                  <c:v>28.0</c:v>
                </c:pt>
                <c:pt idx="4003">
                  <c:v>66.0</c:v>
                </c:pt>
                <c:pt idx="4004">
                  <c:v>99.0</c:v>
                </c:pt>
                <c:pt idx="4005">
                  <c:v>-86.0</c:v>
                </c:pt>
                <c:pt idx="4006">
                  <c:v>-36.0</c:v>
                </c:pt>
                <c:pt idx="4007">
                  <c:v>-42.0</c:v>
                </c:pt>
                <c:pt idx="4008">
                  <c:v>-103.0</c:v>
                </c:pt>
                <c:pt idx="4009">
                  <c:v>91.0</c:v>
                </c:pt>
                <c:pt idx="4010">
                  <c:v>157.0</c:v>
                </c:pt>
                <c:pt idx="4011">
                  <c:v>58.0</c:v>
                </c:pt>
                <c:pt idx="4012">
                  <c:v>23.0</c:v>
                </c:pt>
                <c:pt idx="4013">
                  <c:v>59.0</c:v>
                </c:pt>
                <c:pt idx="4014">
                  <c:v>-104.0</c:v>
                </c:pt>
                <c:pt idx="4015">
                  <c:v>-77.0</c:v>
                </c:pt>
                <c:pt idx="4016">
                  <c:v>-165.0</c:v>
                </c:pt>
                <c:pt idx="4017">
                  <c:v>57.0</c:v>
                </c:pt>
                <c:pt idx="4018">
                  <c:v>22.0</c:v>
                </c:pt>
                <c:pt idx="4019">
                  <c:v>-166.0</c:v>
                </c:pt>
                <c:pt idx="4020">
                  <c:v>113.0</c:v>
                </c:pt>
                <c:pt idx="4021">
                  <c:v>-207.0</c:v>
                </c:pt>
                <c:pt idx="4022">
                  <c:v>26.0</c:v>
                </c:pt>
                <c:pt idx="4023">
                  <c:v>83.0</c:v>
                </c:pt>
                <c:pt idx="4024">
                  <c:v>-37.0</c:v>
                </c:pt>
                <c:pt idx="4025">
                  <c:v>-157.0</c:v>
                </c:pt>
                <c:pt idx="4026">
                  <c:v>102.0</c:v>
                </c:pt>
                <c:pt idx="4027">
                  <c:v>1.0</c:v>
                </c:pt>
                <c:pt idx="4028">
                  <c:v>127.0</c:v>
                </c:pt>
                <c:pt idx="4029">
                  <c:v>-79.0</c:v>
                </c:pt>
                <c:pt idx="4030">
                  <c:v>-78.0</c:v>
                </c:pt>
                <c:pt idx="4031">
                  <c:v>-111.0</c:v>
                </c:pt>
                <c:pt idx="4032">
                  <c:v>-53.0</c:v>
                </c:pt>
                <c:pt idx="4033">
                  <c:v>-68.0</c:v>
                </c:pt>
                <c:pt idx="4034">
                  <c:v>-15.0</c:v>
                </c:pt>
                <c:pt idx="4035">
                  <c:v>-284.0</c:v>
                </c:pt>
                <c:pt idx="4036">
                  <c:v>-53.0</c:v>
                </c:pt>
                <c:pt idx="4037">
                  <c:v>-122.0</c:v>
                </c:pt>
                <c:pt idx="4038">
                  <c:v>83.0</c:v>
                </c:pt>
                <c:pt idx="4039">
                  <c:v>9.0</c:v>
                </c:pt>
                <c:pt idx="4040">
                  <c:v>-18.0</c:v>
                </c:pt>
                <c:pt idx="4041">
                  <c:v>93.0</c:v>
                </c:pt>
                <c:pt idx="4042">
                  <c:v>118.0</c:v>
                </c:pt>
                <c:pt idx="4043">
                  <c:v>110.0</c:v>
                </c:pt>
                <c:pt idx="4044">
                  <c:v>12.0</c:v>
                </c:pt>
                <c:pt idx="4045">
                  <c:v>-211.0</c:v>
                </c:pt>
                <c:pt idx="4046">
                  <c:v>-38.0</c:v>
                </c:pt>
                <c:pt idx="4047">
                  <c:v>-169.0</c:v>
                </c:pt>
                <c:pt idx="4048">
                  <c:v>-78.0</c:v>
                </c:pt>
                <c:pt idx="4049">
                  <c:v>-97.0</c:v>
                </c:pt>
                <c:pt idx="4050">
                  <c:v>31.0</c:v>
                </c:pt>
                <c:pt idx="4051">
                  <c:v>-137.0</c:v>
                </c:pt>
                <c:pt idx="4052">
                  <c:v>98.0</c:v>
                </c:pt>
                <c:pt idx="4053">
                  <c:v>-68.0</c:v>
                </c:pt>
                <c:pt idx="4054">
                  <c:v>-62.0</c:v>
                </c:pt>
                <c:pt idx="4055">
                  <c:v>-37.0</c:v>
                </c:pt>
                <c:pt idx="4056">
                  <c:v>-127.0</c:v>
                </c:pt>
                <c:pt idx="4057">
                  <c:v>-50.0</c:v>
                </c:pt>
                <c:pt idx="4058">
                  <c:v>45.0</c:v>
                </c:pt>
                <c:pt idx="4059">
                  <c:v>-36.0</c:v>
                </c:pt>
                <c:pt idx="4060">
                  <c:v>70.0</c:v>
                </c:pt>
                <c:pt idx="4061">
                  <c:v>-23.0</c:v>
                </c:pt>
                <c:pt idx="4062">
                  <c:v>-97.0</c:v>
                </c:pt>
                <c:pt idx="4063">
                  <c:v>-74.0</c:v>
                </c:pt>
                <c:pt idx="4064">
                  <c:v>-77.0</c:v>
                </c:pt>
                <c:pt idx="4065">
                  <c:v>-139.0</c:v>
                </c:pt>
                <c:pt idx="4066">
                  <c:v>-410.0</c:v>
                </c:pt>
                <c:pt idx="4067">
                  <c:v>0.0</c:v>
                </c:pt>
                <c:pt idx="4068">
                  <c:v>-36.0</c:v>
                </c:pt>
                <c:pt idx="4069">
                  <c:v>-9.0</c:v>
                </c:pt>
                <c:pt idx="4070">
                  <c:v>35.0</c:v>
                </c:pt>
                <c:pt idx="4071">
                  <c:v>-73.0</c:v>
                </c:pt>
                <c:pt idx="4072">
                  <c:v>75.0</c:v>
                </c:pt>
                <c:pt idx="4073">
                  <c:v>-40.0</c:v>
                </c:pt>
                <c:pt idx="4074">
                  <c:v>-21.0</c:v>
                </c:pt>
                <c:pt idx="4075">
                  <c:v>-86.0</c:v>
                </c:pt>
                <c:pt idx="4076">
                  <c:v>0.0</c:v>
                </c:pt>
                <c:pt idx="4077">
                  <c:v>-147.0</c:v>
                </c:pt>
                <c:pt idx="4078">
                  <c:v>150.0</c:v>
                </c:pt>
                <c:pt idx="4079">
                  <c:v>-133.0</c:v>
                </c:pt>
                <c:pt idx="4080">
                  <c:v>-76.0</c:v>
                </c:pt>
                <c:pt idx="4081">
                  <c:v>83.0</c:v>
                </c:pt>
                <c:pt idx="4082">
                  <c:v>-109.0</c:v>
                </c:pt>
                <c:pt idx="4083">
                  <c:v>-152.0</c:v>
                </c:pt>
                <c:pt idx="4084">
                  <c:v>-94.0</c:v>
                </c:pt>
                <c:pt idx="4085">
                  <c:v>-42.0</c:v>
                </c:pt>
                <c:pt idx="4086">
                  <c:v>-105.0</c:v>
                </c:pt>
                <c:pt idx="4087">
                  <c:v>-227.0</c:v>
                </c:pt>
                <c:pt idx="4088">
                  <c:v>-115.0</c:v>
                </c:pt>
                <c:pt idx="4089">
                  <c:v>-276.0</c:v>
                </c:pt>
                <c:pt idx="4090">
                  <c:v>-2.0</c:v>
                </c:pt>
                <c:pt idx="4091">
                  <c:v>-73.0</c:v>
                </c:pt>
                <c:pt idx="4092">
                  <c:v>-40.0</c:v>
                </c:pt>
                <c:pt idx="4093">
                  <c:v>-136.0</c:v>
                </c:pt>
                <c:pt idx="4094">
                  <c:v>-84.0</c:v>
                </c:pt>
                <c:pt idx="4095">
                  <c:v>-175.0</c:v>
                </c:pt>
                <c:pt idx="4096">
                  <c:v>-240.0</c:v>
                </c:pt>
                <c:pt idx="4097">
                  <c:v>-107.0</c:v>
                </c:pt>
                <c:pt idx="4098">
                  <c:v>-111.0</c:v>
                </c:pt>
                <c:pt idx="4099">
                  <c:v>-9.0</c:v>
                </c:pt>
                <c:pt idx="4100">
                  <c:v>-67.0</c:v>
                </c:pt>
                <c:pt idx="4101">
                  <c:v>-196.0</c:v>
                </c:pt>
                <c:pt idx="4102">
                  <c:v>-140.0</c:v>
                </c:pt>
                <c:pt idx="4103">
                  <c:v>-119.0</c:v>
                </c:pt>
                <c:pt idx="4104">
                  <c:v>-193.0</c:v>
                </c:pt>
                <c:pt idx="4105">
                  <c:v>-94.0</c:v>
                </c:pt>
                <c:pt idx="4106">
                  <c:v>-138.0</c:v>
                </c:pt>
                <c:pt idx="4107">
                  <c:v>-93.0</c:v>
                </c:pt>
                <c:pt idx="4108">
                  <c:v>-196.0</c:v>
                </c:pt>
                <c:pt idx="4109">
                  <c:v>-110.0</c:v>
                </c:pt>
                <c:pt idx="4110">
                  <c:v>-99.0</c:v>
                </c:pt>
                <c:pt idx="4111">
                  <c:v>-76.0</c:v>
                </c:pt>
                <c:pt idx="4112">
                  <c:v>-124.0</c:v>
                </c:pt>
                <c:pt idx="4113">
                  <c:v>-76.0</c:v>
                </c:pt>
                <c:pt idx="4114">
                  <c:v>-101.0</c:v>
                </c:pt>
                <c:pt idx="4115">
                  <c:v>-169.0</c:v>
                </c:pt>
                <c:pt idx="4116">
                  <c:v>-134.0</c:v>
                </c:pt>
                <c:pt idx="4117">
                  <c:v>-118.0</c:v>
                </c:pt>
                <c:pt idx="4118">
                  <c:v>54.0</c:v>
                </c:pt>
                <c:pt idx="4119">
                  <c:v>-81.0</c:v>
                </c:pt>
                <c:pt idx="4120">
                  <c:v>-160.0</c:v>
                </c:pt>
                <c:pt idx="4121">
                  <c:v>-102.0</c:v>
                </c:pt>
                <c:pt idx="4122">
                  <c:v>-172.0</c:v>
                </c:pt>
                <c:pt idx="4123">
                  <c:v>-111.0</c:v>
                </c:pt>
                <c:pt idx="4124">
                  <c:v>-143.0</c:v>
                </c:pt>
                <c:pt idx="4125">
                  <c:v>-111.0</c:v>
                </c:pt>
                <c:pt idx="4126">
                  <c:v>-243.0</c:v>
                </c:pt>
                <c:pt idx="4127">
                  <c:v>-56.0</c:v>
                </c:pt>
                <c:pt idx="4128">
                  <c:v>-57.0</c:v>
                </c:pt>
                <c:pt idx="4129">
                  <c:v>-170.0</c:v>
                </c:pt>
                <c:pt idx="4130">
                  <c:v>-496.0</c:v>
                </c:pt>
                <c:pt idx="4131">
                  <c:v>-274.0</c:v>
                </c:pt>
                <c:pt idx="4132">
                  <c:v>-135.0</c:v>
                </c:pt>
                <c:pt idx="4133">
                  <c:v>-150.0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997400"/>
        <c:axId val="-2130989768"/>
      </c:scatterChart>
      <c:valAx>
        <c:axId val="-2130997400"/>
        <c:scaling>
          <c:orientation val="minMax"/>
          <c:max val="900.0"/>
          <c:min val="-500.0"/>
        </c:scaling>
        <c:delete val="0"/>
        <c:axPos val="b"/>
        <c:title>
          <c:tx>
            <c:rich>
              <a:bodyPr/>
              <a:lstStyle/>
              <a:p>
                <a:pPr>
                  <a:defRPr sz="1200" baseline="0"/>
                </a:pPr>
                <a:r>
                  <a:rPr lang="en-US" sz="1200" baseline="0" dirty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Net Merit, April 2010</a:t>
                </a:r>
              </a:p>
            </c:rich>
          </c:tx>
          <c:layout>
            <c:manualLayout>
              <c:xMode val="edge"/>
              <c:yMode val="edge"/>
              <c:x val="0.408719583537199"/>
              <c:y val="0.91969783779040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Trebuchet MS"/>
              </a:defRPr>
            </a:pPr>
            <a:endParaRPr lang="en-US"/>
          </a:p>
        </c:txPr>
        <c:crossAx val="-2130989768"/>
        <c:crossesAt val="-500.0"/>
        <c:crossBetween val="midCat"/>
      </c:valAx>
      <c:valAx>
        <c:axId val="-2130989768"/>
        <c:scaling>
          <c:orientation val="minMax"/>
          <c:max val="900.0"/>
          <c:min val="-5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aseline="0">
                    <a:solidFill>
                      <a:srgbClr val="FFFF00"/>
                    </a:solidFill>
                    <a:latin typeface="Trebuchet MS"/>
                  </a:defRPr>
                </a:pPr>
                <a:r>
                  <a:rPr lang="en-US" sz="1200" baseline="0">
                    <a:solidFill>
                      <a:srgbClr val="FFFF00"/>
                    </a:solidFill>
                    <a:latin typeface="Trebuchet MS"/>
                  </a:rPr>
                  <a:t>Net Merit,  Dec. 2013 </a:t>
                </a:r>
              </a:p>
            </c:rich>
          </c:tx>
          <c:layout>
            <c:manualLayout>
              <c:xMode val="edge"/>
              <c:yMode val="edge"/>
              <c:x val="0.00308761096101891"/>
              <c:y val="0.27513566501666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25400" cmpd="sng">
            <a:solidFill>
              <a:schemeClr val="tx1"/>
            </a:solidFill>
          </a:ln>
        </c:spPr>
        <c:txPr>
          <a:bodyPr/>
          <a:lstStyle/>
          <a:p>
            <a:pPr>
              <a:defRPr sz="1200" b="1" i="0" baseline="0">
                <a:latin typeface="Trebuchet MS"/>
              </a:defRPr>
            </a:pPr>
            <a:endParaRPr lang="en-US"/>
          </a:p>
        </c:txPr>
        <c:crossAx val="-2130997400"/>
        <c:crossesAt val="-500.0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73485457174995"/>
          <c:y val="0.032748538011696"/>
          <c:w val="0.889488245614256"/>
          <c:h val="0.857909762929246"/>
        </c:manualLayout>
      </c:layout>
      <c:scatterChart>
        <c:scatterStyle val="lineMarker"/>
        <c:varyColors val="0"/>
        <c:ser>
          <c:idx val="6"/>
          <c:order val="0"/>
          <c:spPr>
            <a:ln w="28575">
              <a:noFill/>
            </a:ln>
          </c:spPr>
          <c:marker>
            <c:symbol val="square"/>
            <c:size val="4"/>
            <c:spPr>
              <a:solidFill>
                <a:srgbClr val="FFFF00"/>
              </a:solidFill>
              <a:ln>
                <a:solidFill>
                  <a:srgbClr val="FFFFFF"/>
                </a:solidFill>
              </a:ln>
            </c:spPr>
          </c:marker>
          <c:xVal>
            <c:numRef>
              <c:f>'1308_data'!$H$6:$H$55</c:f>
              <c:numCache>
                <c:formatCode>General</c:formatCode>
                <c:ptCount val="50"/>
                <c:pt idx="0">
                  <c:v>906.0</c:v>
                </c:pt>
                <c:pt idx="1">
                  <c:v>855.0</c:v>
                </c:pt>
                <c:pt idx="2">
                  <c:v>836.0</c:v>
                </c:pt>
                <c:pt idx="3">
                  <c:v>810.0</c:v>
                </c:pt>
                <c:pt idx="4">
                  <c:v>798.0</c:v>
                </c:pt>
                <c:pt idx="5">
                  <c:v>798.0</c:v>
                </c:pt>
                <c:pt idx="6">
                  <c:v>796.0</c:v>
                </c:pt>
                <c:pt idx="7">
                  <c:v>791.0</c:v>
                </c:pt>
                <c:pt idx="8">
                  <c:v>791.0</c:v>
                </c:pt>
                <c:pt idx="9">
                  <c:v>782.0</c:v>
                </c:pt>
                <c:pt idx="10">
                  <c:v>782.0</c:v>
                </c:pt>
                <c:pt idx="11">
                  <c:v>780.0</c:v>
                </c:pt>
                <c:pt idx="12">
                  <c:v>779.0</c:v>
                </c:pt>
                <c:pt idx="13">
                  <c:v>777.0</c:v>
                </c:pt>
                <c:pt idx="14">
                  <c:v>773.0</c:v>
                </c:pt>
                <c:pt idx="15">
                  <c:v>771.0</c:v>
                </c:pt>
                <c:pt idx="16">
                  <c:v>769.0</c:v>
                </c:pt>
                <c:pt idx="17">
                  <c:v>769.0</c:v>
                </c:pt>
                <c:pt idx="18">
                  <c:v>765.0</c:v>
                </c:pt>
                <c:pt idx="19">
                  <c:v>765.0</c:v>
                </c:pt>
                <c:pt idx="20">
                  <c:v>765.0</c:v>
                </c:pt>
                <c:pt idx="21">
                  <c:v>764.0</c:v>
                </c:pt>
                <c:pt idx="22">
                  <c:v>757.0</c:v>
                </c:pt>
                <c:pt idx="23">
                  <c:v>757.0</c:v>
                </c:pt>
                <c:pt idx="24">
                  <c:v>757.0</c:v>
                </c:pt>
                <c:pt idx="25">
                  <c:v>756.0</c:v>
                </c:pt>
                <c:pt idx="26">
                  <c:v>753.0</c:v>
                </c:pt>
                <c:pt idx="27">
                  <c:v>753.0</c:v>
                </c:pt>
                <c:pt idx="28">
                  <c:v>752.0</c:v>
                </c:pt>
                <c:pt idx="29">
                  <c:v>750.0</c:v>
                </c:pt>
                <c:pt idx="30">
                  <c:v>749.0</c:v>
                </c:pt>
                <c:pt idx="31">
                  <c:v>748.0</c:v>
                </c:pt>
                <c:pt idx="32">
                  <c:v>742.0</c:v>
                </c:pt>
                <c:pt idx="33">
                  <c:v>742.0</c:v>
                </c:pt>
                <c:pt idx="34">
                  <c:v>741.0</c:v>
                </c:pt>
                <c:pt idx="35">
                  <c:v>738.0</c:v>
                </c:pt>
                <c:pt idx="36">
                  <c:v>737.0</c:v>
                </c:pt>
                <c:pt idx="37">
                  <c:v>736.0</c:v>
                </c:pt>
                <c:pt idx="38">
                  <c:v>735.0</c:v>
                </c:pt>
                <c:pt idx="39">
                  <c:v>735.0</c:v>
                </c:pt>
                <c:pt idx="40">
                  <c:v>735.0</c:v>
                </c:pt>
                <c:pt idx="41">
                  <c:v>734.0</c:v>
                </c:pt>
                <c:pt idx="42">
                  <c:v>732.0</c:v>
                </c:pt>
                <c:pt idx="43">
                  <c:v>732.0</c:v>
                </c:pt>
                <c:pt idx="44">
                  <c:v>731.0</c:v>
                </c:pt>
                <c:pt idx="45">
                  <c:v>730.0</c:v>
                </c:pt>
                <c:pt idx="46">
                  <c:v>729.0</c:v>
                </c:pt>
                <c:pt idx="47">
                  <c:v>728.0</c:v>
                </c:pt>
                <c:pt idx="48">
                  <c:v>727.0</c:v>
                </c:pt>
                <c:pt idx="49">
                  <c:v>726.0</c:v>
                </c:pt>
              </c:numCache>
            </c:numRef>
          </c:xVal>
          <c:yVal>
            <c:numRef>
              <c:f>'1308_data'!$G$6:$G$55</c:f>
              <c:numCache>
                <c:formatCode>General</c:formatCode>
                <c:ptCount val="50"/>
                <c:pt idx="0">
                  <c:v>69.0</c:v>
                </c:pt>
                <c:pt idx="1">
                  <c:v>0.0</c:v>
                </c:pt>
                <c:pt idx="2">
                  <c:v>92.0</c:v>
                </c:pt>
                <c:pt idx="3">
                  <c:v>35.0</c:v>
                </c:pt>
                <c:pt idx="4">
                  <c:v>15.0</c:v>
                </c:pt>
                <c:pt idx="5">
                  <c:v>44.0</c:v>
                </c:pt>
                <c:pt idx="6">
                  <c:v>9.0</c:v>
                </c:pt>
                <c:pt idx="7">
                  <c:v>2.0</c:v>
                </c:pt>
                <c:pt idx="8">
                  <c:v>100.0</c:v>
                </c:pt>
                <c:pt idx="9">
                  <c:v>8.0</c:v>
                </c:pt>
                <c:pt idx="10">
                  <c:v>12.0</c:v>
                </c:pt>
                <c:pt idx="11">
                  <c:v>8.0</c:v>
                </c:pt>
                <c:pt idx="12">
                  <c:v>13.0</c:v>
                </c:pt>
                <c:pt idx="13">
                  <c:v>0.0</c:v>
                </c:pt>
                <c:pt idx="14">
                  <c:v>29.0</c:v>
                </c:pt>
                <c:pt idx="15">
                  <c:v>2.0</c:v>
                </c:pt>
                <c:pt idx="16">
                  <c:v>26.0</c:v>
                </c:pt>
                <c:pt idx="17">
                  <c:v>30.0</c:v>
                </c:pt>
                <c:pt idx="18">
                  <c:v>6.0</c:v>
                </c:pt>
                <c:pt idx="19">
                  <c:v>7.0</c:v>
                </c:pt>
                <c:pt idx="20">
                  <c:v>1.0</c:v>
                </c:pt>
                <c:pt idx="21">
                  <c:v>15.0</c:v>
                </c:pt>
                <c:pt idx="22">
                  <c:v>9.0</c:v>
                </c:pt>
                <c:pt idx="23">
                  <c:v>0.0</c:v>
                </c:pt>
                <c:pt idx="24">
                  <c:v>5.0</c:v>
                </c:pt>
                <c:pt idx="25">
                  <c:v>5.0</c:v>
                </c:pt>
                <c:pt idx="26">
                  <c:v>0.0</c:v>
                </c:pt>
                <c:pt idx="27">
                  <c:v>100.0</c:v>
                </c:pt>
                <c:pt idx="28">
                  <c:v>3.0</c:v>
                </c:pt>
                <c:pt idx="29">
                  <c:v>18.0</c:v>
                </c:pt>
                <c:pt idx="30">
                  <c:v>14.0</c:v>
                </c:pt>
                <c:pt idx="31">
                  <c:v>22.0</c:v>
                </c:pt>
                <c:pt idx="32">
                  <c:v>0.0</c:v>
                </c:pt>
                <c:pt idx="33">
                  <c:v>23.0</c:v>
                </c:pt>
                <c:pt idx="34">
                  <c:v>0.0</c:v>
                </c:pt>
                <c:pt idx="35">
                  <c:v>86.0</c:v>
                </c:pt>
                <c:pt idx="36">
                  <c:v>0.0</c:v>
                </c:pt>
                <c:pt idx="37">
                  <c:v>8.0</c:v>
                </c:pt>
                <c:pt idx="38">
                  <c:v>100.0</c:v>
                </c:pt>
                <c:pt idx="39">
                  <c:v>0.0</c:v>
                </c:pt>
                <c:pt idx="40">
                  <c:v>1.0</c:v>
                </c:pt>
                <c:pt idx="41">
                  <c:v>1.0</c:v>
                </c:pt>
                <c:pt idx="42">
                  <c:v>5.0</c:v>
                </c:pt>
                <c:pt idx="43">
                  <c:v>28.0</c:v>
                </c:pt>
                <c:pt idx="44">
                  <c:v>6.0</c:v>
                </c:pt>
                <c:pt idx="45">
                  <c:v>6.0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954152"/>
        <c:axId val="-2130947928"/>
      </c:scatterChart>
      <c:valAx>
        <c:axId val="-2130954152"/>
        <c:scaling>
          <c:orientation val="minMax"/>
          <c:max val="925.0"/>
          <c:min val="700.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chemeClr val="tx1"/>
            </a:solidFill>
          </a:ln>
        </c:spPr>
        <c:txPr>
          <a:bodyPr anchor="b" anchorCtr="0"/>
          <a:lstStyle/>
          <a:p>
            <a:pPr>
              <a:defRPr sz="1800" b="1">
                <a:latin typeface="Trebuchet MS"/>
                <a:ea typeface="Verdana" pitchFamily="34" charset="0"/>
                <a:cs typeface="Times New Roman" pitchFamily="18" charset="0"/>
              </a:defRPr>
            </a:pPr>
            <a:endParaRPr lang="en-US"/>
          </a:p>
        </c:txPr>
        <c:crossAx val="-2130947928"/>
        <c:crossesAt val="-5.0"/>
        <c:crossBetween val="midCat"/>
        <c:majorUnit val="25.0"/>
      </c:valAx>
      <c:valAx>
        <c:axId val="-2130947928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38100">
            <a:solidFill>
              <a:schemeClr val="tx1"/>
            </a:solidFill>
          </a:ln>
        </c:spPr>
        <c:txPr>
          <a:bodyPr rot="0" vert="horz" anchor="t" anchorCtr="1"/>
          <a:lstStyle/>
          <a:p>
            <a:pPr>
              <a:defRPr sz="1600" b="1">
                <a:latin typeface="Trebuchet MS"/>
                <a:ea typeface="Verdana" pitchFamily="34" charset="0"/>
                <a:cs typeface="Times New Roman" pitchFamily="18" charset="0"/>
              </a:defRPr>
            </a:pPr>
            <a:endParaRPr lang="en-US"/>
          </a:p>
        </c:txPr>
        <c:crossAx val="-2130954152"/>
        <c:crosses val="autoZero"/>
        <c:crossBetween val="midCat"/>
        <c:majorUnit val="10.0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428458725897"/>
          <c:y val="0.0380399129607651"/>
          <c:w val="0.749195818730752"/>
          <c:h val="0.773146458129106"/>
        </c:manualLayout>
      </c:layout>
      <c:lineChart>
        <c:grouping val="standard"/>
        <c:varyColors val="0"/>
        <c:ser>
          <c:idx val="4"/>
          <c:order val="0"/>
          <c:tx>
            <c:strRef>
              <c:f>Data!$C$1</c:f>
              <c:strCache>
                <c:ptCount val="1"/>
                <c:pt idx="0">
                  <c:v>Cow BVM (kg)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Data!$C$2:$C$52</c:f>
              <c:numCache>
                <c:formatCode>#,##0.00</c:formatCode>
                <c:ptCount val="51"/>
                <c:pt idx="0">
                  <c:v>-3365.201346026432</c:v>
                </c:pt>
                <c:pt idx="1">
                  <c:v>-3342.068138229243</c:v>
                </c:pt>
                <c:pt idx="2">
                  <c:v>-3325.285222768536</c:v>
                </c:pt>
                <c:pt idx="3">
                  <c:v>-3278.565214864411</c:v>
                </c:pt>
                <c:pt idx="4">
                  <c:v>-3240.463460845511</c:v>
                </c:pt>
                <c:pt idx="5">
                  <c:v>-3193.743452941382</c:v>
                </c:pt>
                <c:pt idx="6">
                  <c:v>-3151.559368134742</c:v>
                </c:pt>
                <c:pt idx="7">
                  <c:v>-3118.900721832828</c:v>
                </c:pt>
                <c:pt idx="8">
                  <c:v>-3082.613337052926</c:v>
                </c:pt>
                <c:pt idx="9">
                  <c:v>-3022.73915216608</c:v>
                </c:pt>
                <c:pt idx="10">
                  <c:v>-2969.668851925464</c:v>
                </c:pt>
                <c:pt idx="11">
                  <c:v>-2905.71233625089</c:v>
                </c:pt>
                <c:pt idx="12">
                  <c:v>-2833.137566691076</c:v>
                </c:pt>
                <c:pt idx="13">
                  <c:v>-2763.284350989759</c:v>
                </c:pt>
                <c:pt idx="14">
                  <c:v>-2691.616766049447</c:v>
                </c:pt>
                <c:pt idx="15">
                  <c:v>-2629.021027304112</c:v>
                </c:pt>
                <c:pt idx="16">
                  <c:v>-2541.477711522594</c:v>
                </c:pt>
                <c:pt idx="17">
                  <c:v>-2448.037695714336</c:v>
                </c:pt>
                <c:pt idx="18">
                  <c:v>-2368.659041508294</c:v>
                </c:pt>
                <c:pt idx="19">
                  <c:v>-2282.476502656021</c:v>
                </c:pt>
                <c:pt idx="20">
                  <c:v>-2199.469109971987</c:v>
                </c:pt>
                <c:pt idx="21">
                  <c:v>-2110.111424951471</c:v>
                </c:pt>
                <c:pt idx="22">
                  <c:v>-2024.382478408945</c:v>
                </c:pt>
                <c:pt idx="23">
                  <c:v>-1934.117608768932</c:v>
                </c:pt>
                <c:pt idx="24">
                  <c:v>-1854.285362253141</c:v>
                </c:pt>
                <c:pt idx="25">
                  <c:v>-1766.742046471621</c:v>
                </c:pt>
                <c:pt idx="26">
                  <c:v>-1679.1987306901</c:v>
                </c:pt>
                <c:pt idx="27">
                  <c:v>-1600.273668793807</c:v>
                </c:pt>
                <c:pt idx="28">
                  <c:v>-1504.565691436808</c:v>
                </c:pt>
                <c:pt idx="29">
                  <c:v>-1401.600237123828</c:v>
                </c:pt>
                <c:pt idx="30">
                  <c:v>-1315.8712905813</c:v>
                </c:pt>
                <c:pt idx="31">
                  <c:v>-1217.89535167556</c:v>
                </c:pt>
                <c:pt idx="32">
                  <c:v>-1117.651451221071</c:v>
                </c:pt>
                <c:pt idx="33">
                  <c:v>-1023.757843103068</c:v>
                </c:pt>
                <c:pt idx="34">
                  <c:v>-929.8642349850624</c:v>
                </c:pt>
                <c:pt idx="35">
                  <c:v>-835.517034557312</c:v>
                </c:pt>
                <c:pt idx="36">
                  <c:v>-739.8090572003116</c:v>
                </c:pt>
                <c:pt idx="37">
                  <c:v>-645.461856772558</c:v>
                </c:pt>
                <c:pt idx="38">
                  <c:v>-557.4649486812881</c:v>
                </c:pt>
                <c:pt idx="39">
                  <c:v>-477.1791098557497</c:v>
                </c:pt>
                <c:pt idx="40">
                  <c:v>-395.532494100964</c:v>
                </c:pt>
                <c:pt idx="41">
                  <c:v>-308.8963629389406</c:v>
                </c:pt>
                <c:pt idx="42">
                  <c:v>-215.4563471306857</c:v>
                </c:pt>
                <c:pt idx="43">
                  <c:v>-143.3351698806247</c:v>
                </c:pt>
                <c:pt idx="44">
                  <c:v>-73.4819541793076</c:v>
                </c:pt>
                <c:pt idx="45">
                  <c:v>0.0</c:v>
                </c:pt>
                <c:pt idx="46">
                  <c:v>82.1002080645347</c:v>
                </c:pt>
                <c:pt idx="47">
                  <c:v>152.8606083853496</c:v>
                </c:pt>
                <c:pt idx="48">
                  <c:v>196.8590624309842</c:v>
                </c:pt>
                <c:pt idx="49">
                  <c:v>246.3006241936046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Data!$E$1</c:f>
              <c:strCache>
                <c:ptCount val="1"/>
                <c:pt idx="0">
                  <c:v>Sire BVM (kg)</c:v>
                </c:pt>
              </c:strCache>
            </c:strRef>
          </c:tx>
          <c:spPr>
            <a:ln w="38100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Data!$E$2:$E$52</c:f>
              <c:numCache>
                <c:formatCode>#,##0.00</c:formatCode>
                <c:ptCount val="51"/>
                <c:pt idx="0">
                  <c:v>-3278.565214864411</c:v>
                </c:pt>
                <c:pt idx="1">
                  <c:v>-3261.782299403695</c:v>
                </c:pt>
                <c:pt idx="2">
                  <c:v>-3254.071230137977</c:v>
                </c:pt>
                <c:pt idx="3">
                  <c:v>-3192.382676012136</c:v>
                </c:pt>
                <c:pt idx="4">
                  <c:v>-3138.405191152027</c:v>
                </c:pt>
                <c:pt idx="5">
                  <c:v>-3079.891783194433</c:v>
                </c:pt>
                <c:pt idx="6">
                  <c:v>-3014.574490590601</c:v>
                </c:pt>
                <c:pt idx="7">
                  <c:v>-2984.63739814718</c:v>
                </c:pt>
                <c:pt idx="8">
                  <c:v>-2953.793121084261</c:v>
                </c:pt>
                <c:pt idx="9">
                  <c:v>-2869.424951470981</c:v>
                </c:pt>
                <c:pt idx="10">
                  <c:v>-2785.510374167452</c:v>
                </c:pt>
                <c:pt idx="11">
                  <c:v>-2681.637735234976</c:v>
                </c:pt>
                <c:pt idx="12">
                  <c:v>-2582.754611709729</c:v>
                </c:pt>
                <c:pt idx="13">
                  <c:v>-2488.861003591731</c:v>
                </c:pt>
                <c:pt idx="14">
                  <c:v>-2414.018272483175</c:v>
                </c:pt>
                <c:pt idx="15">
                  <c:v>-2344.165056781857</c:v>
                </c:pt>
                <c:pt idx="16">
                  <c:v>-2225.323871627669</c:v>
                </c:pt>
                <c:pt idx="17">
                  <c:v>-2108.297055712476</c:v>
                </c:pt>
                <c:pt idx="18">
                  <c:v>-2003.063639850751</c:v>
                </c:pt>
                <c:pt idx="19">
                  <c:v>-1896.92303936953</c:v>
                </c:pt>
                <c:pt idx="20">
                  <c:v>-1806.658169729516</c:v>
                </c:pt>
                <c:pt idx="21">
                  <c:v>-1710.49660006277</c:v>
                </c:pt>
                <c:pt idx="22">
                  <c:v>-1633.38590740547</c:v>
                </c:pt>
                <c:pt idx="23">
                  <c:v>-1543.121037765457</c:v>
                </c:pt>
                <c:pt idx="24">
                  <c:v>-1475.989375922633</c:v>
                </c:pt>
                <c:pt idx="25">
                  <c:v>-1394.796352477595</c:v>
                </c:pt>
                <c:pt idx="26">
                  <c:v>-1303.170705908335</c:v>
                </c:pt>
                <c:pt idx="27">
                  <c:v>-1231.503120968023</c:v>
                </c:pt>
                <c:pt idx="28">
                  <c:v>-1139.423882089015</c:v>
                </c:pt>
                <c:pt idx="29">
                  <c:v>-1025.118620032312</c:v>
                </c:pt>
                <c:pt idx="30">
                  <c:v>-948.9151119945124</c:v>
                </c:pt>
                <c:pt idx="31">
                  <c:v>-838.2385884158034</c:v>
                </c:pt>
                <c:pt idx="32">
                  <c:v>-733.0051725540795</c:v>
                </c:pt>
                <c:pt idx="33">
                  <c:v>-637.2971951970802</c:v>
                </c:pt>
                <c:pt idx="34">
                  <c:v>-537.0532947425928</c:v>
                </c:pt>
                <c:pt idx="35">
                  <c:v>-451.3243482000674</c:v>
                </c:pt>
                <c:pt idx="36">
                  <c:v>-342.4621938603527</c:v>
                </c:pt>
                <c:pt idx="37">
                  <c:v>-240.8575164766191</c:v>
                </c:pt>
                <c:pt idx="38">
                  <c:v>-154.6749776243443</c:v>
                </c:pt>
                <c:pt idx="39">
                  <c:v>-91.62564656925979</c:v>
                </c:pt>
                <c:pt idx="40">
                  <c:v>-15.4221385314596</c:v>
                </c:pt>
                <c:pt idx="41">
                  <c:v>73.02836186955844</c:v>
                </c:pt>
                <c:pt idx="42">
                  <c:v>161.9324545803258</c:v>
                </c:pt>
                <c:pt idx="43">
                  <c:v>221.3530471574204</c:v>
                </c:pt>
                <c:pt idx="44">
                  <c:v>263.5371319640589</c:v>
                </c:pt>
                <c:pt idx="45">
                  <c:v>333.8439399751252</c:v>
                </c:pt>
                <c:pt idx="46">
                  <c:v>417.3049249689066</c:v>
                </c:pt>
                <c:pt idx="47">
                  <c:v>474.003963687508</c:v>
                </c:pt>
                <c:pt idx="48">
                  <c:v>494.4156176262042</c:v>
                </c:pt>
                <c:pt idx="49">
                  <c:v>521.6311562111332</c:v>
                </c:pt>
              </c:numCache>
            </c:numRef>
          </c:val>
          <c:smooth val="0"/>
        </c:ser>
        <c:ser>
          <c:idx val="7"/>
          <c:order val="2"/>
          <c:tx>
            <c:strRef>
              <c:f>Data!$F$1</c:f>
              <c:strCache>
                <c:ptCount val="1"/>
                <c:pt idx="0">
                  <c:v>11,828.33</c:v>
                </c:pt>
              </c:strCache>
            </c:strRef>
          </c:tx>
          <c:spPr>
            <a:ln w="38100" cap="rnd">
              <a:solidFill>
                <a:schemeClr val="tx1"/>
              </a:solidFill>
              <a:prstDash val="sysDot"/>
              <a:bevel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Data!$F$2:$F$52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090312"/>
        <c:axId val="2135801112"/>
      </c:lineChart>
      <c:catAx>
        <c:axId val="2135090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4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5801112"/>
        <c:crossesAt val="-10000.0"/>
        <c:auto val="0"/>
        <c:lblAlgn val="ctr"/>
        <c:lblOffset val="0"/>
        <c:tickLblSkip val="10"/>
        <c:tickMarkSkip val="10"/>
        <c:noMultiLvlLbl val="0"/>
      </c:catAx>
      <c:valAx>
        <c:axId val="21358011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(kg)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5090312"/>
        <c:crossesAt val="1.0"/>
        <c:crossBetween val="midCat"/>
        <c:majorUnit val="1000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64425834054"/>
          <c:y val="0.0380399129607651"/>
          <c:w val="0.801604296572756"/>
          <c:h val="0.773146458129107"/>
        </c:manualLayout>
      </c:layout>
      <c:lineChart>
        <c:grouping val="standard"/>
        <c:varyColors val="0"/>
        <c:ser>
          <c:idx val="7"/>
          <c:order val="0"/>
          <c:tx>
            <c:strRef>
              <c:f>Data!$Q$1</c:f>
              <c:strCache>
                <c:ptCount val="1"/>
                <c:pt idx="0">
                  <c:v>Cow BVPL (mo)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Data!$Q$2:$Q$52</c:f>
              <c:numCache>
                <c:formatCode>#,##0.00</c:formatCode>
                <c:ptCount val="51"/>
                <c:pt idx="0">
                  <c:v>-9.350000000000006</c:v>
                </c:pt>
                <c:pt idx="1">
                  <c:v>-9.24</c:v>
                </c:pt>
                <c:pt idx="2">
                  <c:v>-9.16</c:v>
                </c:pt>
                <c:pt idx="3">
                  <c:v>-8.960000000000002</c:v>
                </c:pt>
                <c:pt idx="4">
                  <c:v>-8.780000000000001</c:v>
                </c:pt>
                <c:pt idx="5">
                  <c:v>-8.59</c:v>
                </c:pt>
                <c:pt idx="6">
                  <c:v>-8.450000000000002</c:v>
                </c:pt>
                <c:pt idx="7">
                  <c:v>-8.34</c:v>
                </c:pt>
                <c:pt idx="8">
                  <c:v>-8.11</c:v>
                </c:pt>
                <c:pt idx="9">
                  <c:v>-7.8</c:v>
                </c:pt>
                <c:pt idx="10">
                  <c:v>-7.649999999999998</c:v>
                </c:pt>
                <c:pt idx="11">
                  <c:v>-7.23</c:v>
                </c:pt>
                <c:pt idx="12">
                  <c:v>-6.9</c:v>
                </c:pt>
                <c:pt idx="13">
                  <c:v>-6.44</c:v>
                </c:pt>
                <c:pt idx="14">
                  <c:v>-6.09</c:v>
                </c:pt>
                <c:pt idx="15">
                  <c:v>-5.85</c:v>
                </c:pt>
                <c:pt idx="16">
                  <c:v>-5.619999999999996</c:v>
                </c:pt>
                <c:pt idx="17">
                  <c:v>-5.24</c:v>
                </c:pt>
                <c:pt idx="18">
                  <c:v>-4.930000000000002</c:v>
                </c:pt>
                <c:pt idx="19">
                  <c:v>-4.55</c:v>
                </c:pt>
                <c:pt idx="20">
                  <c:v>-4.22</c:v>
                </c:pt>
                <c:pt idx="21">
                  <c:v>-3.84</c:v>
                </c:pt>
                <c:pt idx="22">
                  <c:v>-3.48</c:v>
                </c:pt>
                <c:pt idx="23">
                  <c:v>-3.09</c:v>
                </c:pt>
                <c:pt idx="24">
                  <c:v>-2.84</c:v>
                </c:pt>
                <c:pt idx="25">
                  <c:v>-2.58</c:v>
                </c:pt>
                <c:pt idx="26">
                  <c:v>-2.51</c:v>
                </c:pt>
                <c:pt idx="27">
                  <c:v>-2.37</c:v>
                </c:pt>
                <c:pt idx="28">
                  <c:v>-2.12</c:v>
                </c:pt>
                <c:pt idx="29">
                  <c:v>-2.03</c:v>
                </c:pt>
                <c:pt idx="30">
                  <c:v>-1.940000000000001</c:v>
                </c:pt>
                <c:pt idx="31">
                  <c:v>-1.73</c:v>
                </c:pt>
                <c:pt idx="32">
                  <c:v>-1.52</c:v>
                </c:pt>
                <c:pt idx="33">
                  <c:v>-1.36</c:v>
                </c:pt>
                <c:pt idx="34">
                  <c:v>-1.38</c:v>
                </c:pt>
                <c:pt idx="35">
                  <c:v>-1.26</c:v>
                </c:pt>
                <c:pt idx="36">
                  <c:v>-1.05</c:v>
                </c:pt>
                <c:pt idx="37">
                  <c:v>-0.870000000000001</c:v>
                </c:pt>
                <c:pt idx="38">
                  <c:v>-0.91</c:v>
                </c:pt>
                <c:pt idx="39">
                  <c:v>-0.820000000000001</c:v>
                </c:pt>
                <c:pt idx="40">
                  <c:v>-0.97</c:v>
                </c:pt>
                <c:pt idx="41">
                  <c:v>-0.91</c:v>
                </c:pt>
                <c:pt idx="42">
                  <c:v>-0.830000000000001</c:v>
                </c:pt>
                <c:pt idx="43">
                  <c:v>-0.58</c:v>
                </c:pt>
                <c:pt idx="44">
                  <c:v>-0.34</c:v>
                </c:pt>
                <c:pt idx="45">
                  <c:v>0.0</c:v>
                </c:pt>
                <c:pt idx="46">
                  <c:v>0.2</c:v>
                </c:pt>
                <c:pt idx="47">
                  <c:v>0.45</c:v>
                </c:pt>
                <c:pt idx="48">
                  <c:v>0.860000000000001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Data!$R$1</c:f>
              <c:strCache>
                <c:ptCount val="1"/>
                <c:pt idx="0">
                  <c:v>Sire BVPL (mo)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Data!$R$2:$R$52</c:f>
              <c:numCache>
                <c:formatCode>#,##0.00</c:formatCode>
                <c:ptCount val="51"/>
                <c:pt idx="0">
                  <c:v>-8.1</c:v>
                </c:pt>
                <c:pt idx="1">
                  <c:v>-7.92</c:v>
                </c:pt>
                <c:pt idx="2">
                  <c:v>-7.85</c:v>
                </c:pt>
                <c:pt idx="3">
                  <c:v>-7.470000000000002</c:v>
                </c:pt>
                <c:pt idx="4">
                  <c:v>-7.28</c:v>
                </c:pt>
                <c:pt idx="5">
                  <c:v>-7.149999999999999</c:v>
                </c:pt>
                <c:pt idx="6">
                  <c:v>-6.99</c:v>
                </c:pt>
                <c:pt idx="7">
                  <c:v>-6.87</c:v>
                </c:pt>
                <c:pt idx="8">
                  <c:v>-6.51</c:v>
                </c:pt>
                <c:pt idx="9">
                  <c:v>-6.28</c:v>
                </c:pt>
                <c:pt idx="10">
                  <c:v>-5.95</c:v>
                </c:pt>
                <c:pt idx="11">
                  <c:v>-5.29</c:v>
                </c:pt>
                <c:pt idx="12">
                  <c:v>-4.859999999999998</c:v>
                </c:pt>
                <c:pt idx="13">
                  <c:v>-4.319999999999998</c:v>
                </c:pt>
                <c:pt idx="14">
                  <c:v>-3.829999999999999</c:v>
                </c:pt>
                <c:pt idx="15">
                  <c:v>-3.65</c:v>
                </c:pt>
                <c:pt idx="16">
                  <c:v>-3.47</c:v>
                </c:pt>
                <c:pt idx="17">
                  <c:v>-3.32</c:v>
                </c:pt>
                <c:pt idx="18">
                  <c:v>-3.02</c:v>
                </c:pt>
                <c:pt idx="19">
                  <c:v>-2.51</c:v>
                </c:pt>
                <c:pt idx="20">
                  <c:v>-2.15</c:v>
                </c:pt>
                <c:pt idx="21">
                  <c:v>-1.8</c:v>
                </c:pt>
                <c:pt idx="22">
                  <c:v>-1.46</c:v>
                </c:pt>
                <c:pt idx="23">
                  <c:v>-1.24</c:v>
                </c:pt>
                <c:pt idx="24">
                  <c:v>-1.21</c:v>
                </c:pt>
                <c:pt idx="25">
                  <c:v>-1.190000000000001</c:v>
                </c:pt>
                <c:pt idx="26">
                  <c:v>-1.46</c:v>
                </c:pt>
                <c:pt idx="27">
                  <c:v>-1.53</c:v>
                </c:pt>
                <c:pt idx="28">
                  <c:v>-1.32</c:v>
                </c:pt>
                <c:pt idx="29">
                  <c:v>-1.36</c:v>
                </c:pt>
                <c:pt idx="30">
                  <c:v>-1.39</c:v>
                </c:pt>
                <c:pt idx="31">
                  <c:v>-1.190000000000001</c:v>
                </c:pt>
                <c:pt idx="32">
                  <c:v>-0.9</c:v>
                </c:pt>
                <c:pt idx="33">
                  <c:v>-0.850000000000001</c:v>
                </c:pt>
                <c:pt idx="34">
                  <c:v>-1.05</c:v>
                </c:pt>
                <c:pt idx="35">
                  <c:v>-1.0</c:v>
                </c:pt>
                <c:pt idx="36">
                  <c:v>-0.750000000000001</c:v>
                </c:pt>
                <c:pt idx="37">
                  <c:v>-0.51</c:v>
                </c:pt>
                <c:pt idx="38">
                  <c:v>-0.770000000000001</c:v>
                </c:pt>
                <c:pt idx="39">
                  <c:v>-0.770000000000001</c:v>
                </c:pt>
                <c:pt idx="40">
                  <c:v>-1.23</c:v>
                </c:pt>
                <c:pt idx="41">
                  <c:v>-1.2</c:v>
                </c:pt>
                <c:pt idx="42">
                  <c:v>-1.03</c:v>
                </c:pt>
                <c:pt idx="43">
                  <c:v>-0.630000000000001</c:v>
                </c:pt>
                <c:pt idx="44">
                  <c:v>-0.17</c:v>
                </c:pt>
                <c:pt idx="45">
                  <c:v>0.38</c:v>
                </c:pt>
                <c:pt idx="46">
                  <c:v>0.640000000000001</c:v>
                </c:pt>
                <c:pt idx="47">
                  <c:v>0.92</c:v>
                </c:pt>
                <c:pt idx="48">
                  <c:v>1.54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Data!$S$1</c:f>
              <c:strCache>
                <c:ptCount val="1"/>
                <c:pt idx="0">
                  <c:v>27.21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Data!$S$2:$S$52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189832"/>
        <c:axId val="2131195640"/>
      </c:lineChart>
      <c:catAx>
        <c:axId val="2131189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195640"/>
        <c:crossesAt val="-10.0"/>
        <c:auto val="0"/>
        <c:lblAlgn val="ctr"/>
        <c:lblOffset val="0"/>
        <c:tickLblSkip val="10"/>
        <c:tickMarkSkip val="10"/>
        <c:noMultiLvlLbl val="0"/>
      </c:catAx>
      <c:valAx>
        <c:axId val="2131195640"/>
        <c:scaling>
          <c:orientation val="minMax"/>
          <c:max val="2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(mo)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189832"/>
        <c:crossesAt val="1.0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555626355954"/>
          <c:y val="0.0380400019442014"/>
          <c:w val="0.767692928557341"/>
          <c:h val="0.773146458129107"/>
        </c:manualLayout>
      </c:layout>
      <c:lineChart>
        <c:grouping val="standard"/>
        <c:varyColors val="0"/>
        <c:ser>
          <c:idx val="0"/>
          <c:order val="0"/>
          <c:tx>
            <c:strRef>
              <c:f>Data!$T$1</c:f>
              <c:strCache>
                <c:ptCount val="1"/>
                <c:pt idx="0">
                  <c:v>Cow BVSCS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Data!$T$26:$T$52</c:f>
              <c:numCache>
                <c:formatCode>#,##0.00</c:formatCode>
                <c:ptCount val="27"/>
                <c:pt idx="0">
                  <c:v>2.79</c:v>
                </c:pt>
                <c:pt idx="1">
                  <c:v>2.809999999999999</c:v>
                </c:pt>
                <c:pt idx="2">
                  <c:v>2.829999999999999</c:v>
                </c:pt>
                <c:pt idx="3">
                  <c:v>2.84</c:v>
                </c:pt>
                <c:pt idx="4">
                  <c:v>2.849999999999999</c:v>
                </c:pt>
                <c:pt idx="5">
                  <c:v>2.88</c:v>
                </c:pt>
                <c:pt idx="6">
                  <c:v>2.91</c:v>
                </c:pt>
                <c:pt idx="7">
                  <c:v>2.92</c:v>
                </c:pt>
                <c:pt idx="8">
                  <c:v>2.91</c:v>
                </c:pt>
                <c:pt idx="9">
                  <c:v>2.91</c:v>
                </c:pt>
                <c:pt idx="10">
                  <c:v>2.93</c:v>
                </c:pt>
                <c:pt idx="11">
                  <c:v>2.94</c:v>
                </c:pt>
                <c:pt idx="12">
                  <c:v>2.94</c:v>
                </c:pt>
                <c:pt idx="13">
                  <c:v>2.95</c:v>
                </c:pt>
                <c:pt idx="14">
                  <c:v>2.98</c:v>
                </c:pt>
                <c:pt idx="15">
                  <c:v>2.99</c:v>
                </c:pt>
                <c:pt idx="16">
                  <c:v>3.0</c:v>
                </c:pt>
                <c:pt idx="17">
                  <c:v>3.02</c:v>
                </c:pt>
                <c:pt idx="18">
                  <c:v>3.01</c:v>
                </c:pt>
                <c:pt idx="19">
                  <c:v>3.02</c:v>
                </c:pt>
                <c:pt idx="20">
                  <c:v>3.01</c:v>
                </c:pt>
                <c:pt idx="21">
                  <c:v>3.0</c:v>
                </c:pt>
                <c:pt idx="22">
                  <c:v>2.97</c:v>
                </c:pt>
                <c:pt idx="23">
                  <c:v>2.93</c:v>
                </c:pt>
                <c:pt idx="24">
                  <c:v>2.9</c:v>
                </c:pt>
                <c:pt idx="25">
                  <c:v>2.89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Data!$U$1</c:f>
              <c:strCache>
                <c:ptCount val="1"/>
                <c:pt idx="0">
                  <c:v>Sire BVSCS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Data!$A$26:$A$52</c:f>
              <c:numCache>
                <c:formatCode>General</c:formatCode>
                <c:ptCount val="27"/>
                <c:pt idx="0">
                  <c:v>1984.0</c:v>
                </c:pt>
                <c:pt idx="1">
                  <c:v>1985.0</c:v>
                </c:pt>
                <c:pt idx="2">
                  <c:v>1986.0</c:v>
                </c:pt>
                <c:pt idx="3">
                  <c:v>1987.0</c:v>
                </c:pt>
                <c:pt idx="4">
                  <c:v>1988.0</c:v>
                </c:pt>
                <c:pt idx="5">
                  <c:v>1989.0</c:v>
                </c:pt>
                <c:pt idx="6">
                  <c:v>1990.0</c:v>
                </c:pt>
                <c:pt idx="7">
                  <c:v>1991.0</c:v>
                </c:pt>
                <c:pt idx="8">
                  <c:v>1992.0</c:v>
                </c:pt>
                <c:pt idx="9">
                  <c:v>1993.0</c:v>
                </c:pt>
                <c:pt idx="10">
                  <c:v>1994.0</c:v>
                </c:pt>
                <c:pt idx="11">
                  <c:v>1995.0</c:v>
                </c:pt>
                <c:pt idx="12">
                  <c:v>1996.0</c:v>
                </c:pt>
                <c:pt idx="13">
                  <c:v>1997.0</c:v>
                </c:pt>
                <c:pt idx="14">
                  <c:v>1998.0</c:v>
                </c:pt>
                <c:pt idx="15">
                  <c:v>1999.0</c:v>
                </c:pt>
                <c:pt idx="16">
                  <c:v>2000.0</c:v>
                </c:pt>
                <c:pt idx="17">
                  <c:v>2001.0</c:v>
                </c:pt>
                <c:pt idx="18">
                  <c:v>2002.0</c:v>
                </c:pt>
                <c:pt idx="19">
                  <c:v>2003.0</c:v>
                </c:pt>
                <c:pt idx="20">
                  <c:v>2004.0</c:v>
                </c:pt>
                <c:pt idx="21">
                  <c:v>2005.0</c:v>
                </c:pt>
                <c:pt idx="22">
                  <c:v>2006.0</c:v>
                </c:pt>
                <c:pt idx="23">
                  <c:v>2007.0</c:v>
                </c:pt>
                <c:pt idx="24">
                  <c:v>2008.0</c:v>
                </c:pt>
                <c:pt idx="25">
                  <c:v>2009.0</c:v>
                </c:pt>
                <c:pt idx="26">
                  <c:v>2010.0</c:v>
                </c:pt>
              </c:numCache>
            </c:numRef>
          </c:cat>
          <c:val>
            <c:numRef>
              <c:f>Data!$U$26:$U$52</c:f>
              <c:numCache>
                <c:formatCode>#,##0.00</c:formatCode>
                <c:ptCount val="27"/>
                <c:pt idx="0">
                  <c:v>2.89</c:v>
                </c:pt>
                <c:pt idx="1">
                  <c:v>2.9</c:v>
                </c:pt>
                <c:pt idx="2">
                  <c:v>2.92</c:v>
                </c:pt>
                <c:pt idx="3">
                  <c:v>2.93</c:v>
                </c:pt>
                <c:pt idx="4">
                  <c:v>2.93</c:v>
                </c:pt>
                <c:pt idx="5">
                  <c:v>2.96</c:v>
                </c:pt>
                <c:pt idx="6">
                  <c:v>3.01</c:v>
                </c:pt>
                <c:pt idx="7">
                  <c:v>3.01</c:v>
                </c:pt>
                <c:pt idx="8">
                  <c:v>2.97</c:v>
                </c:pt>
                <c:pt idx="9">
                  <c:v>2.95</c:v>
                </c:pt>
                <c:pt idx="10">
                  <c:v>2.99</c:v>
                </c:pt>
                <c:pt idx="11">
                  <c:v>3.01</c:v>
                </c:pt>
                <c:pt idx="12">
                  <c:v>3.0</c:v>
                </c:pt>
                <c:pt idx="13">
                  <c:v>3.01</c:v>
                </c:pt>
                <c:pt idx="14">
                  <c:v>3.05</c:v>
                </c:pt>
                <c:pt idx="15">
                  <c:v>3.05</c:v>
                </c:pt>
                <c:pt idx="16">
                  <c:v>3.08</c:v>
                </c:pt>
                <c:pt idx="17">
                  <c:v>3.1</c:v>
                </c:pt>
                <c:pt idx="18">
                  <c:v>3.07</c:v>
                </c:pt>
                <c:pt idx="19">
                  <c:v>3.06</c:v>
                </c:pt>
                <c:pt idx="20">
                  <c:v>3.03</c:v>
                </c:pt>
                <c:pt idx="21">
                  <c:v>3.01</c:v>
                </c:pt>
                <c:pt idx="22">
                  <c:v>2.95</c:v>
                </c:pt>
                <c:pt idx="23">
                  <c:v>2.89</c:v>
                </c:pt>
                <c:pt idx="24">
                  <c:v>2.829999999999999</c:v>
                </c:pt>
                <c:pt idx="25">
                  <c:v>2.809999999999999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253208"/>
        <c:axId val="2131259016"/>
      </c:lineChart>
      <c:catAx>
        <c:axId val="2131253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259016"/>
        <c:crossesAt val="-10.0"/>
        <c:auto val="0"/>
        <c:lblAlgn val="ctr"/>
        <c:lblOffset val="0"/>
        <c:tickLblSkip val="4"/>
        <c:tickMarkSkip val="4"/>
        <c:noMultiLvlLbl val="0"/>
      </c:catAx>
      <c:valAx>
        <c:axId val="2131259016"/>
        <c:scaling>
          <c:orientation val="minMax"/>
          <c:max val="3.1"/>
          <c:min val="2.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(log</a:t>
                </a:r>
                <a:r>
                  <a:rPr lang="en-US" sz="2400" b="1" baseline="-25000">
                    <a:latin typeface="Calibri" pitchFamily="34" charset="0"/>
                  </a:rPr>
                  <a:t>2</a:t>
                </a:r>
                <a:r>
                  <a:rPr lang="en-US" sz="2400" b="1" baseline="0">
                    <a:latin typeface="Calibri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253208"/>
        <c:crossesAt val="1.0"/>
        <c:crossBetween val="midCat"/>
        <c:majorUnit val="0.1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517090710482"/>
          <c:y val="0.0380400019442014"/>
          <c:w val="0.787731464202813"/>
          <c:h val="0.773146458129108"/>
        </c:manualLayout>
      </c:layout>
      <c:lineChart>
        <c:grouping val="standard"/>
        <c:varyColors val="0"/>
        <c:ser>
          <c:idx val="0"/>
          <c:order val="0"/>
          <c:tx>
            <c:strRef>
              <c:f>Data!$W$1</c:f>
              <c:strCache>
                <c:ptCount val="1"/>
                <c:pt idx="0">
                  <c:v>Cow BVDPR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Data!$W$2:$W$52</c:f>
              <c:numCache>
                <c:formatCode>#,##0.00</c:formatCode>
                <c:ptCount val="51"/>
                <c:pt idx="0">
                  <c:v>7.09</c:v>
                </c:pt>
                <c:pt idx="1">
                  <c:v>6.98</c:v>
                </c:pt>
                <c:pt idx="2">
                  <c:v>6.84</c:v>
                </c:pt>
                <c:pt idx="3">
                  <c:v>6.78</c:v>
                </c:pt>
                <c:pt idx="4">
                  <c:v>6.76</c:v>
                </c:pt>
                <c:pt idx="5">
                  <c:v>6.64</c:v>
                </c:pt>
                <c:pt idx="6">
                  <c:v>6.470000000000002</c:v>
                </c:pt>
                <c:pt idx="7">
                  <c:v>6.31</c:v>
                </c:pt>
                <c:pt idx="8">
                  <c:v>6.23</c:v>
                </c:pt>
                <c:pt idx="9">
                  <c:v>6.05</c:v>
                </c:pt>
                <c:pt idx="10">
                  <c:v>5.930000000000002</c:v>
                </c:pt>
                <c:pt idx="11">
                  <c:v>5.8</c:v>
                </c:pt>
                <c:pt idx="12">
                  <c:v>5.6</c:v>
                </c:pt>
                <c:pt idx="13">
                  <c:v>5.48</c:v>
                </c:pt>
                <c:pt idx="14">
                  <c:v>5.39</c:v>
                </c:pt>
                <c:pt idx="15">
                  <c:v>5.29</c:v>
                </c:pt>
                <c:pt idx="16">
                  <c:v>5.01</c:v>
                </c:pt>
                <c:pt idx="17">
                  <c:v>4.859999999999998</c:v>
                </c:pt>
                <c:pt idx="18">
                  <c:v>4.68</c:v>
                </c:pt>
                <c:pt idx="19">
                  <c:v>4.430000000000002</c:v>
                </c:pt>
                <c:pt idx="20">
                  <c:v>4.18</c:v>
                </c:pt>
                <c:pt idx="21">
                  <c:v>3.92</c:v>
                </c:pt>
                <c:pt idx="22">
                  <c:v>3.7</c:v>
                </c:pt>
                <c:pt idx="23">
                  <c:v>3.51</c:v>
                </c:pt>
                <c:pt idx="24">
                  <c:v>3.25</c:v>
                </c:pt>
                <c:pt idx="25">
                  <c:v>2.97</c:v>
                </c:pt>
                <c:pt idx="26">
                  <c:v>2.72</c:v>
                </c:pt>
                <c:pt idx="27">
                  <c:v>2.49</c:v>
                </c:pt>
                <c:pt idx="28">
                  <c:v>2.23</c:v>
                </c:pt>
                <c:pt idx="29">
                  <c:v>1.89</c:v>
                </c:pt>
                <c:pt idx="30">
                  <c:v>1.64</c:v>
                </c:pt>
                <c:pt idx="31">
                  <c:v>1.45</c:v>
                </c:pt>
                <c:pt idx="32">
                  <c:v>1.23</c:v>
                </c:pt>
                <c:pt idx="33">
                  <c:v>0.91</c:v>
                </c:pt>
                <c:pt idx="34">
                  <c:v>0.630000000000001</c:v>
                </c:pt>
                <c:pt idx="35">
                  <c:v>0.5</c:v>
                </c:pt>
                <c:pt idx="36">
                  <c:v>0.41</c:v>
                </c:pt>
                <c:pt idx="37">
                  <c:v>0.37</c:v>
                </c:pt>
                <c:pt idx="38">
                  <c:v>0.22</c:v>
                </c:pt>
                <c:pt idx="39">
                  <c:v>0.15</c:v>
                </c:pt>
                <c:pt idx="40">
                  <c:v>-0.03</c:v>
                </c:pt>
                <c:pt idx="41">
                  <c:v>-0.18</c:v>
                </c:pt>
                <c:pt idx="42">
                  <c:v>-0.33</c:v>
                </c:pt>
                <c:pt idx="43">
                  <c:v>-0.21</c:v>
                </c:pt>
                <c:pt idx="44">
                  <c:v>-0.08</c:v>
                </c:pt>
                <c:pt idx="45">
                  <c:v>0.0</c:v>
                </c:pt>
                <c:pt idx="46">
                  <c:v>-0.08</c:v>
                </c:pt>
                <c:pt idx="47">
                  <c:v>-0.05</c:v>
                </c:pt>
                <c:pt idx="48">
                  <c:v>0.02</c:v>
                </c:pt>
                <c:pt idx="49">
                  <c:v>0.36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Data!$X$1</c:f>
              <c:strCache>
                <c:ptCount val="1"/>
                <c:pt idx="0">
                  <c:v>Sire BVDPR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Data!$X$2:$X$52</c:f>
              <c:numCache>
                <c:formatCode>#,##0.00</c:formatCode>
                <c:ptCount val="51"/>
                <c:pt idx="0">
                  <c:v>6.659999999999996</c:v>
                </c:pt>
                <c:pt idx="1">
                  <c:v>6.470000000000002</c:v>
                </c:pt>
                <c:pt idx="2">
                  <c:v>6.33</c:v>
                </c:pt>
                <c:pt idx="3">
                  <c:v>6.21</c:v>
                </c:pt>
                <c:pt idx="4">
                  <c:v>6.23</c:v>
                </c:pt>
                <c:pt idx="5">
                  <c:v>6.01</c:v>
                </c:pt>
                <c:pt idx="6">
                  <c:v>5.75</c:v>
                </c:pt>
                <c:pt idx="7">
                  <c:v>5.52</c:v>
                </c:pt>
                <c:pt idx="8">
                  <c:v>5.45</c:v>
                </c:pt>
                <c:pt idx="9">
                  <c:v>5.159999999999997</c:v>
                </c:pt>
                <c:pt idx="10">
                  <c:v>4.99</c:v>
                </c:pt>
                <c:pt idx="11">
                  <c:v>4.85</c:v>
                </c:pt>
                <c:pt idx="12">
                  <c:v>4.63</c:v>
                </c:pt>
                <c:pt idx="13">
                  <c:v>4.5</c:v>
                </c:pt>
                <c:pt idx="14">
                  <c:v>4.46</c:v>
                </c:pt>
                <c:pt idx="15">
                  <c:v>4.41</c:v>
                </c:pt>
                <c:pt idx="16">
                  <c:v>4.06</c:v>
                </c:pt>
                <c:pt idx="17">
                  <c:v>3.77</c:v>
                </c:pt>
                <c:pt idx="18">
                  <c:v>3.57</c:v>
                </c:pt>
                <c:pt idx="19">
                  <c:v>3.28</c:v>
                </c:pt>
                <c:pt idx="20">
                  <c:v>2.98</c:v>
                </c:pt>
                <c:pt idx="21">
                  <c:v>2.68</c:v>
                </c:pt>
                <c:pt idx="22">
                  <c:v>2.48</c:v>
                </c:pt>
                <c:pt idx="23">
                  <c:v>2.329999999999999</c:v>
                </c:pt>
                <c:pt idx="24">
                  <c:v>2.07</c:v>
                </c:pt>
                <c:pt idx="25">
                  <c:v>1.72</c:v>
                </c:pt>
                <c:pt idx="26">
                  <c:v>1.51</c:v>
                </c:pt>
                <c:pt idx="27">
                  <c:v>1.3</c:v>
                </c:pt>
                <c:pt idx="28">
                  <c:v>1.02</c:v>
                </c:pt>
                <c:pt idx="29">
                  <c:v>0.600000000000001</c:v>
                </c:pt>
                <c:pt idx="30">
                  <c:v>0.32</c:v>
                </c:pt>
                <c:pt idx="31">
                  <c:v>0.19</c:v>
                </c:pt>
                <c:pt idx="32">
                  <c:v>-0.01</c:v>
                </c:pt>
                <c:pt idx="33">
                  <c:v>-0.37</c:v>
                </c:pt>
                <c:pt idx="34">
                  <c:v>-0.720000000000001</c:v>
                </c:pt>
                <c:pt idx="35">
                  <c:v>-0.820000000000001</c:v>
                </c:pt>
                <c:pt idx="36">
                  <c:v>-0.710000000000001</c:v>
                </c:pt>
                <c:pt idx="37">
                  <c:v>-0.57</c:v>
                </c:pt>
                <c:pt idx="38">
                  <c:v>-0.650000000000001</c:v>
                </c:pt>
                <c:pt idx="39">
                  <c:v>-0.660000000000001</c:v>
                </c:pt>
                <c:pt idx="40">
                  <c:v>-0.960000000000001</c:v>
                </c:pt>
                <c:pt idx="41">
                  <c:v>-1.180000000000001</c:v>
                </c:pt>
                <c:pt idx="42">
                  <c:v>-1.37</c:v>
                </c:pt>
                <c:pt idx="43">
                  <c:v>-1.05</c:v>
                </c:pt>
                <c:pt idx="44">
                  <c:v>-0.700000000000001</c:v>
                </c:pt>
                <c:pt idx="45">
                  <c:v>-0.46</c:v>
                </c:pt>
                <c:pt idx="46">
                  <c:v>-0.55</c:v>
                </c:pt>
                <c:pt idx="47">
                  <c:v>-0.53</c:v>
                </c:pt>
                <c:pt idx="48">
                  <c:v>-0.34</c:v>
                </c:pt>
                <c:pt idx="49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Data!$Y$1</c:f>
              <c:strCache>
                <c:ptCount val="1"/>
                <c:pt idx="0">
                  <c:v>22.57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Data!$A$2:$A$52</c:f>
              <c:numCache>
                <c:formatCode>General</c:formatCode>
                <c:ptCount val="51"/>
                <c:pt idx="0">
                  <c:v>1960.0</c:v>
                </c:pt>
                <c:pt idx="1">
                  <c:v>1961.0</c:v>
                </c:pt>
                <c:pt idx="2">
                  <c:v>1962.0</c:v>
                </c:pt>
                <c:pt idx="3">
                  <c:v>1963.0</c:v>
                </c:pt>
                <c:pt idx="4">
                  <c:v>1964.0</c:v>
                </c:pt>
                <c:pt idx="5">
                  <c:v>1965.0</c:v>
                </c:pt>
                <c:pt idx="6">
                  <c:v>1966.0</c:v>
                </c:pt>
                <c:pt idx="7">
                  <c:v>1967.0</c:v>
                </c:pt>
                <c:pt idx="8">
                  <c:v>1968.0</c:v>
                </c:pt>
                <c:pt idx="9">
                  <c:v>1969.0</c:v>
                </c:pt>
                <c:pt idx="10">
                  <c:v>1970.0</c:v>
                </c:pt>
                <c:pt idx="11">
                  <c:v>1971.0</c:v>
                </c:pt>
                <c:pt idx="12">
                  <c:v>1972.0</c:v>
                </c:pt>
                <c:pt idx="13">
                  <c:v>1973.0</c:v>
                </c:pt>
                <c:pt idx="14">
                  <c:v>1974.0</c:v>
                </c:pt>
                <c:pt idx="15">
                  <c:v>1975.0</c:v>
                </c:pt>
                <c:pt idx="16">
                  <c:v>1976.0</c:v>
                </c:pt>
                <c:pt idx="17">
                  <c:v>1977.0</c:v>
                </c:pt>
                <c:pt idx="18">
                  <c:v>1978.0</c:v>
                </c:pt>
                <c:pt idx="19">
                  <c:v>1979.0</c:v>
                </c:pt>
                <c:pt idx="20">
                  <c:v>1980.0</c:v>
                </c:pt>
                <c:pt idx="21">
                  <c:v>1981.0</c:v>
                </c:pt>
                <c:pt idx="22">
                  <c:v>1982.0</c:v>
                </c:pt>
                <c:pt idx="23">
                  <c:v>1983.0</c:v>
                </c:pt>
                <c:pt idx="24">
                  <c:v>1984.0</c:v>
                </c:pt>
                <c:pt idx="25">
                  <c:v>1985.0</c:v>
                </c:pt>
                <c:pt idx="26">
                  <c:v>1986.0</c:v>
                </c:pt>
                <c:pt idx="27">
                  <c:v>1987.0</c:v>
                </c:pt>
                <c:pt idx="28">
                  <c:v>1988.0</c:v>
                </c:pt>
                <c:pt idx="29">
                  <c:v>1989.0</c:v>
                </c:pt>
                <c:pt idx="30">
                  <c:v>1990.0</c:v>
                </c:pt>
                <c:pt idx="31">
                  <c:v>1991.0</c:v>
                </c:pt>
                <c:pt idx="32">
                  <c:v>1992.0</c:v>
                </c:pt>
                <c:pt idx="33">
                  <c:v>1993.0</c:v>
                </c:pt>
                <c:pt idx="34">
                  <c:v>1994.0</c:v>
                </c:pt>
                <c:pt idx="35">
                  <c:v>1995.0</c:v>
                </c:pt>
                <c:pt idx="36">
                  <c:v>1996.0</c:v>
                </c:pt>
                <c:pt idx="37">
                  <c:v>1997.0</c:v>
                </c:pt>
                <c:pt idx="38">
                  <c:v>1998.0</c:v>
                </c:pt>
                <c:pt idx="39">
                  <c:v>1999.0</c:v>
                </c:pt>
                <c:pt idx="40">
                  <c:v>2000.0</c:v>
                </c:pt>
                <c:pt idx="41">
                  <c:v>2001.0</c:v>
                </c:pt>
                <c:pt idx="42">
                  <c:v>2002.0</c:v>
                </c:pt>
                <c:pt idx="43">
                  <c:v>2003.0</c:v>
                </c:pt>
                <c:pt idx="44">
                  <c:v>2004.0</c:v>
                </c:pt>
                <c:pt idx="45">
                  <c:v>2005.0</c:v>
                </c:pt>
                <c:pt idx="46">
                  <c:v>2006.0</c:v>
                </c:pt>
                <c:pt idx="47">
                  <c:v>2007.0</c:v>
                </c:pt>
                <c:pt idx="48">
                  <c:v>2008.0</c:v>
                </c:pt>
                <c:pt idx="49">
                  <c:v>2009.0</c:v>
                </c:pt>
                <c:pt idx="50">
                  <c:v>2010.0</c:v>
                </c:pt>
              </c:numCache>
            </c:numRef>
          </c:cat>
          <c:val>
            <c:numRef>
              <c:f>Data!$Y$2:$Y$52</c:f>
              <c:numCache>
                <c:formatCode>#,##0.00</c:formatCode>
                <c:ptCount val="51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323976"/>
        <c:axId val="2131329784"/>
      </c:lineChart>
      <c:catAx>
        <c:axId val="2131323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 baseline="0">
                    <a:latin typeface="Calibri" pitchFamily="34" charset="0"/>
                  </a:defRPr>
                </a:pPr>
                <a:r>
                  <a:rPr lang="en-US" sz="2400" baseline="0">
                    <a:latin typeface="Calibri" pitchFamily="34" charset="0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5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329784"/>
        <c:crossesAt val="-2.0"/>
        <c:auto val="0"/>
        <c:lblAlgn val="ctr"/>
        <c:lblOffset val="0"/>
        <c:tickLblSkip val="10"/>
        <c:tickMarkSkip val="10"/>
        <c:noMultiLvlLbl val="0"/>
      </c:catAx>
      <c:valAx>
        <c:axId val="213132978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400" b="1" baseline="0">
                    <a:latin typeface="Calibri" pitchFamily="34" charset="0"/>
                  </a:rPr>
                  <a:t>Breeding value (%)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16318540594707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2400" b="1" i="0" baseline="0">
                <a:latin typeface="Calibri" pitchFamily="34" charset="0"/>
              </a:defRPr>
            </a:pPr>
            <a:endParaRPr lang="en-US"/>
          </a:p>
        </c:txPr>
        <c:crossAx val="2131323976"/>
        <c:crossesAt val="1.0"/>
        <c:crossBetween val="midCat"/>
        <c:majorUnit val="2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384142733603"/>
          <c:y val="0.0380400019442014"/>
          <c:w val="0.736864412179693"/>
          <c:h val="0.773146458129108"/>
        </c:manualLayout>
      </c:layout>
      <c:lineChart>
        <c:grouping val="standard"/>
        <c:varyColors val="0"/>
        <c:ser>
          <c:idx val="3"/>
          <c:order val="0"/>
          <c:tx>
            <c:strRef>
              <c:f>Data!$Z$1</c:f>
              <c:strCache>
                <c:ptCount val="1"/>
                <c:pt idx="0">
                  <c:v>PTASCE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Data!$Z$22:$Z$52</c:f>
              <c:numCache>
                <c:formatCode>#,##0.00</c:formatCode>
                <c:ptCount val="31"/>
                <c:pt idx="0">
                  <c:v>7.8</c:v>
                </c:pt>
                <c:pt idx="1">
                  <c:v>7.3</c:v>
                </c:pt>
                <c:pt idx="2">
                  <c:v>7.4</c:v>
                </c:pt>
                <c:pt idx="3">
                  <c:v>7.6</c:v>
                </c:pt>
                <c:pt idx="4">
                  <c:v>7.7</c:v>
                </c:pt>
                <c:pt idx="5">
                  <c:v>7.8</c:v>
                </c:pt>
                <c:pt idx="6">
                  <c:v>7.5</c:v>
                </c:pt>
                <c:pt idx="7">
                  <c:v>7.3</c:v>
                </c:pt>
                <c:pt idx="8">
                  <c:v>7.6</c:v>
                </c:pt>
                <c:pt idx="9">
                  <c:v>7.4</c:v>
                </c:pt>
                <c:pt idx="10">
                  <c:v>7.6</c:v>
                </c:pt>
                <c:pt idx="11">
                  <c:v>7.4</c:v>
                </c:pt>
                <c:pt idx="12">
                  <c:v>7.6</c:v>
                </c:pt>
                <c:pt idx="13">
                  <c:v>7.6</c:v>
                </c:pt>
                <c:pt idx="14">
                  <c:v>8.1</c:v>
                </c:pt>
                <c:pt idx="15">
                  <c:v>8.0</c:v>
                </c:pt>
                <c:pt idx="16">
                  <c:v>8.200000000000001</c:v>
                </c:pt>
                <c:pt idx="17">
                  <c:v>7.8</c:v>
                </c:pt>
                <c:pt idx="18">
                  <c:v>7.8</c:v>
                </c:pt>
                <c:pt idx="19">
                  <c:v>8.1</c:v>
                </c:pt>
                <c:pt idx="20">
                  <c:v>8.0</c:v>
                </c:pt>
                <c:pt idx="21">
                  <c:v>8.3</c:v>
                </c:pt>
                <c:pt idx="22">
                  <c:v>8.3</c:v>
                </c:pt>
                <c:pt idx="23">
                  <c:v>8.200000000000001</c:v>
                </c:pt>
                <c:pt idx="24">
                  <c:v>7.8</c:v>
                </c:pt>
                <c:pt idx="25">
                  <c:v>7.9</c:v>
                </c:pt>
                <c:pt idx="26">
                  <c:v>8.200000000000001</c:v>
                </c:pt>
                <c:pt idx="28" formatCode="General">
                  <c:v>0.0127272727272728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Data!$AA$1</c:f>
              <c:strCache>
                <c:ptCount val="1"/>
                <c:pt idx="0">
                  <c:v>Mean SCE (%)</c:v>
                </c:pt>
              </c:strCache>
            </c:strRef>
          </c:tx>
          <c:spPr>
            <a:ln w="38100" cap="rnd">
              <a:solidFill>
                <a:srgbClr val="00FFFF"/>
              </a:solidFill>
              <a:prstDash val="sysDot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Data!$AA$22:$AA$52</c:f>
              <c:numCache>
                <c:formatCode>#,##0.00</c:formatCode>
                <c:ptCount val="31"/>
                <c:pt idx="0">
                  <c:v>7.9</c:v>
                </c:pt>
                <c:pt idx="1">
                  <c:v>7.9</c:v>
                </c:pt>
                <c:pt idx="2">
                  <c:v>7.9</c:v>
                </c:pt>
                <c:pt idx="3">
                  <c:v>7.9</c:v>
                </c:pt>
                <c:pt idx="4">
                  <c:v>7.9</c:v>
                </c:pt>
                <c:pt idx="5">
                  <c:v>7.9</c:v>
                </c:pt>
                <c:pt idx="6">
                  <c:v>7.9</c:v>
                </c:pt>
                <c:pt idx="7">
                  <c:v>7.9</c:v>
                </c:pt>
                <c:pt idx="8">
                  <c:v>7.9</c:v>
                </c:pt>
                <c:pt idx="9">
                  <c:v>7.9</c:v>
                </c:pt>
                <c:pt idx="10">
                  <c:v>7.9</c:v>
                </c:pt>
                <c:pt idx="11">
                  <c:v>7.9</c:v>
                </c:pt>
                <c:pt idx="12">
                  <c:v>7.9</c:v>
                </c:pt>
                <c:pt idx="13">
                  <c:v>7.9</c:v>
                </c:pt>
                <c:pt idx="14">
                  <c:v>7.9</c:v>
                </c:pt>
                <c:pt idx="15">
                  <c:v>7.9</c:v>
                </c:pt>
                <c:pt idx="16">
                  <c:v>7.9</c:v>
                </c:pt>
                <c:pt idx="17">
                  <c:v>7.9</c:v>
                </c:pt>
                <c:pt idx="18">
                  <c:v>7.9</c:v>
                </c:pt>
                <c:pt idx="19">
                  <c:v>7.9</c:v>
                </c:pt>
                <c:pt idx="20">
                  <c:v>7.9</c:v>
                </c:pt>
                <c:pt idx="21">
                  <c:v>7.9</c:v>
                </c:pt>
                <c:pt idx="22">
                  <c:v>7.9</c:v>
                </c:pt>
                <c:pt idx="23">
                  <c:v>7.9</c:v>
                </c:pt>
                <c:pt idx="24">
                  <c:v>7.9</c:v>
                </c:pt>
                <c:pt idx="25">
                  <c:v>7.9</c:v>
                </c:pt>
                <c:pt idx="26">
                  <c:v>7.9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Data!$AB$1</c:f>
              <c:strCache>
                <c:ptCount val="1"/>
                <c:pt idx="0">
                  <c:v>PTADCE (%)</c:v>
                </c:pt>
              </c:strCache>
            </c:strRef>
          </c:tx>
          <c:spPr>
            <a:ln w="38100" cap="rnd">
              <a:solidFill>
                <a:srgbClr val="FFFF00"/>
              </a:solidFill>
              <a:prstDash val="solid"/>
              <a:round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Data!$AB$22:$AB$52</c:f>
              <c:numCache>
                <c:formatCode>#,##0.00</c:formatCode>
                <c:ptCount val="31"/>
                <c:pt idx="0">
                  <c:v>9.6</c:v>
                </c:pt>
                <c:pt idx="1">
                  <c:v>9.6</c:v>
                </c:pt>
                <c:pt idx="2">
                  <c:v>9.5</c:v>
                </c:pt>
                <c:pt idx="3">
                  <c:v>9.4</c:v>
                </c:pt>
                <c:pt idx="4">
                  <c:v>9.8</c:v>
                </c:pt>
                <c:pt idx="5">
                  <c:v>9.9</c:v>
                </c:pt>
                <c:pt idx="6">
                  <c:v>9.5</c:v>
                </c:pt>
                <c:pt idx="7">
                  <c:v>10.0</c:v>
                </c:pt>
                <c:pt idx="8">
                  <c:v>10.1</c:v>
                </c:pt>
                <c:pt idx="9">
                  <c:v>9.700000000000001</c:v>
                </c:pt>
                <c:pt idx="10">
                  <c:v>9.700000000000001</c:v>
                </c:pt>
                <c:pt idx="11">
                  <c:v>9.8</c:v>
                </c:pt>
                <c:pt idx="12">
                  <c:v>9.6</c:v>
                </c:pt>
                <c:pt idx="13">
                  <c:v>9.700000000000001</c:v>
                </c:pt>
                <c:pt idx="14">
                  <c:v>9.700000000000001</c:v>
                </c:pt>
                <c:pt idx="15">
                  <c:v>9.6</c:v>
                </c:pt>
                <c:pt idx="16">
                  <c:v>9.6</c:v>
                </c:pt>
                <c:pt idx="17">
                  <c:v>9.200000000000001</c:v>
                </c:pt>
                <c:pt idx="18">
                  <c:v>9.1</c:v>
                </c:pt>
                <c:pt idx="19">
                  <c:v>9.1</c:v>
                </c:pt>
                <c:pt idx="20">
                  <c:v>8.5</c:v>
                </c:pt>
                <c:pt idx="21">
                  <c:v>8.700000000000001</c:v>
                </c:pt>
                <c:pt idx="22">
                  <c:v>8.3</c:v>
                </c:pt>
                <c:pt idx="23">
                  <c:v>8.200000000000001</c:v>
                </c:pt>
                <c:pt idx="24">
                  <c:v>8.0</c:v>
                </c:pt>
                <c:pt idx="25">
                  <c:v>7.5</c:v>
                </c:pt>
                <c:pt idx="26">
                  <c:v>7.2</c:v>
                </c:pt>
                <c:pt idx="28" formatCode="General">
                  <c:v>-0.184848484848485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Data!$AC$1</c:f>
              <c:strCache>
                <c:ptCount val="1"/>
                <c:pt idx="0">
                  <c:v>Mean DCE (%)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ysDot"/>
            </a:ln>
          </c:spPr>
          <c:marker>
            <c:symbol val="none"/>
          </c:marker>
          <c:cat>
            <c:numRef>
              <c:f>Data!$A$22:$A$52</c:f>
              <c:numCache>
                <c:formatCode>General</c:formatCode>
                <c:ptCount val="31"/>
                <c:pt idx="0">
                  <c:v>1980.0</c:v>
                </c:pt>
                <c:pt idx="1">
                  <c:v>1981.0</c:v>
                </c:pt>
                <c:pt idx="2">
                  <c:v>1982.0</c:v>
                </c:pt>
                <c:pt idx="3">
                  <c:v>1983.0</c:v>
                </c:pt>
                <c:pt idx="4">
                  <c:v>1984.0</c:v>
                </c:pt>
                <c:pt idx="5">
                  <c:v>1985.0</c:v>
                </c:pt>
                <c:pt idx="6">
                  <c:v>1986.0</c:v>
                </c:pt>
                <c:pt idx="7">
                  <c:v>1987.0</c:v>
                </c:pt>
                <c:pt idx="8">
                  <c:v>1988.0</c:v>
                </c:pt>
                <c:pt idx="9">
                  <c:v>1989.0</c:v>
                </c:pt>
                <c:pt idx="10">
                  <c:v>1990.0</c:v>
                </c:pt>
                <c:pt idx="11">
                  <c:v>1991.0</c:v>
                </c:pt>
                <c:pt idx="12">
                  <c:v>1992.0</c:v>
                </c:pt>
                <c:pt idx="13">
                  <c:v>1993.0</c:v>
                </c:pt>
                <c:pt idx="14">
                  <c:v>1994.0</c:v>
                </c:pt>
                <c:pt idx="15">
                  <c:v>1995.0</c:v>
                </c:pt>
                <c:pt idx="16">
                  <c:v>1996.0</c:v>
                </c:pt>
                <c:pt idx="17">
                  <c:v>1997.0</c:v>
                </c:pt>
                <c:pt idx="18">
                  <c:v>1998.0</c:v>
                </c:pt>
                <c:pt idx="19">
                  <c:v>1999.0</c:v>
                </c:pt>
                <c:pt idx="20">
                  <c:v>2000.0</c:v>
                </c:pt>
                <c:pt idx="21">
                  <c:v>2001.0</c:v>
                </c:pt>
                <c:pt idx="22">
                  <c:v>2002.0</c:v>
                </c:pt>
                <c:pt idx="23">
                  <c:v>2003.0</c:v>
                </c:pt>
                <c:pt idx="24">
                  <c:v>2004.0</c:v>
                </c:pt>
                <c:pt idx="25">
                  <c:v>2005.0</c:v>
                </c:pt>
                <c:pt idx="26">
                  <c:v>2006.0</c:v>
                </c:pt>
                <c:pt idx="27">
                  <c:v>2007.0</c:v>
                </c:pt>
                <c:pt idx="28">
                  <c:v>2008.0</c:v>
                </c:pt>
                <c:pt idx="29">
                  <c:v>2009.0</c:v>
                </c:pt>
                <c:pt idx="30">
                  <c:v>2010.0</c:v>
                </c:pt>
              </c:numCache>
            </c:numRef>
          </c:cat>
          <c:val>
            <c:numRef>
              <c:f>Data!$AC$22:$AC$52</c:f>
              <c:numCache>
                <c:formatCode>#,##0.00</c:formatCode>
                <c:ptCount val="31"/>
                <c:pt idx="0">
                  <c:v>7.5</c:v>
                </c:pt>
                <c:pt idx="1">
                  <c:v>7.5</c:v>
                </c:pt>
                <c:pt idx="2">
                  <c:v>7.5</c:v>
                </c:pt>
                <c:pt idx="3">
                  <c:v>7.5</c:v>
                </c:pt>
                <c:pt idx="4">
                  <c:v>7.5</c:v>
                </c:pt>
                <c:pt idx="5">
                  <c:v>7.5</c:v>
                </c:pt>
                <c:pt idx="6">
                  <c:v>7.5</c:v>
                </c:pt>
                <c:pt idx="7">
                  <c:v>7.5</c:v>
                </c:pt>
                <c:pt idx="8">
                  <c:v>7.5</c:v>
                </c:pt>
                <c:pt idx="9">
                  <c:v>7.5</c:v>
                </c:pt>
                <c:pt idx="10">
                  <c:v>7.5</c:v>
                </c:pt>
                <c:pt idx="11">
                  <c:v>7.5</c:v>
                </c:pt>
                <c:pt idx="12">
                  <c:v>7.5</c:v>
                </c:pt>
                <c:pt idx="13">
                  <c:v>7.5</c:v>
                </c:pt>
                <c:pt idx="14">
                  <c:v>7.5</c:v>
                </c:pt>
                <c:pt idx="15">
                  <c:v>7.5</c:v>
                </c:pt>
                <c:pt idx="16">
                  <c:v>7.5</c:v>
                </c:pt>
                <c:pt idx="17">
                  <c:v>7.5</c:v>
                </c:pt>
                <c:pt idx="18">
                  <c:v>7.5</c:v>
                </c:pt>
                <c:pt idx="19">
                  <c:v>7.5</c:v>
                </c:pt>
                <c:pt idx="20">
                  <c:v>7.5</c:v>
                </c:pt>
                <c:pt idx="21">
                  <c:v>7.5</c:v>
                </c:pt>
                <c:pt idx="22">
                  <c:v>7.5</c:v>
                </c:pt>
                <c:pt idx="23">
                  <c:v>7.5</c:v>
                </c:pt>
                <c:pt idx="24">
                  <c:v>7.5</c:v>
                </c:pt>
                <c:pt idx="25">
                  <c:v>7.5</c:v>
                </c:pt>
                <c:pt idx="26">
                  <c:v>7.5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1076296"/>
        <c:axId val="2131020856"/>
      </c:lineChart>
      <c:catAx>
        <c:axId val="2131076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 baseline="0">
                    <a:latin typeface="Trebuchet MS"/>
                    <a:cs typeface="Trebuchet MS"/>
                  </a:defRPr>
                </a:pPr>
                <a:r>
                  <a:rPr lang="en-US" sz="2000" baseline="0">
                    <a:latin typeface="Trebuchet MS"/>
                    <a:cs typeface="Trebuchet MS"/>
                  </a:rPr>
                  <a:t>Birth year</a:t>
                </a:r>
              </a:p>
            </c:rich>
          </c:tx>
          <c:layout>
            <c:manualLayout>
              <c:xMode val="edge"/>
              <c:yMode val="edge"/>
              <c:x val="0.477884923958976"/>
              <c:y val="0.93935185185185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2131020856"/>
        <c:crossesAt val="6.0"/>
        <c:auto val="0"/>
        <c:lblAlgn val="ctr"/>
        <c:lblOffset val="0"/>
        <c:tickLblSkip val="5"/>
        <c:tickMarkSkip val="5"/>
        <c:noMultiLvlLbl val="0"/>
      </c:catAx>
      <c:valAx>
        <c:axId val="2131020856"/>
        <c:scaling>
          <c:orientation val="minMax"/>
          <c:max val="11.0"/>
          <c:min val="6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PTA</a:t>
                </a:r>
              </a:p>
              <a:p>
                <a:pPr>
                  <a:defRPr sz="2400" b="1" baseline="0">
                    <a:latin typeface="Calibri" pitchFamily="34" charset="0"/>
                  </a:defRPr>
                </a:pPr>
                <a:r>
                  <a:rPr lang="en-US" sz="2000" b="1" baseline="0" dirty="0">
                    <a:latin typeface="Trebuchet MS"/>
                    <a:cs typeface="Trebuchet MS"/>
                  </a:rPr>
                  <a:t>(% difficult births in heifers)</a:t>
                </a:r>
              </a:p>
            </c:rich>
          </c:tx>
          <c:layout>
            <c:manualLayout>
              <c:xMode val="edge"/>
              <c:yMode val="edge"/>
              <c:x val="0.00190602764249845"/>
              <c:y val="0.0578121056620759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spPr>
          <a:ln w="38100" cap="sq">
            <a:solidFill>
              <a:schemeClr val="tx1"/>
            </a:solidFill>
            <a:miter lim="800000"/>
          </a:ln>
        </c:spPr>
        <c:txPr>
          <a:bodyPr/>
          <a:lstStyle/>
          <a:p>
            <a:pPr>
              <a:defRPr sz="1800" b="1" i="0" baseline="0">
                <a:latin typeface="Trebuchet MS"/>
              </a:defRPr>
            </a:pPr>
            <a:endParaRPr lang="en-US"/>
          </a:p>
        </c:txPr>
        <c:crossAx val="2131076296"/>
        <c:crossesAt val="1.0"/>
        <c:crossBetween val="midCat"/>
        <c:majorUnit val="1.0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57520775223"/>
          <c:y val="0.0449445672457908"/>
          <c:w val="0.858682067130996"/>
          <c:h val="0.8339411620725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Male Old &gt;=50K</c:v>
                </c:pt>
              </c:strCache>
            </c:strRef>
          </c:tx>
          <c:spPr>
            <a:solidFill>
              <a:srgbClr val="5C4485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7883.0</c:v>
                </c:pt>
                <c:pt idx="2">
                  <c:v>8512.0</c:v>
                </c:pt>
                <c:pt idx="3">
                  <c:v>8568.0</c:v>
                </c:pt>
                <c:pt idx="4">
                  <c:v>8974.0</c:v>
                </c:pt>
                <c:pt idx="5">
                  <c:v>9378.0</c:v>
                </c:pt>
                <c:pt idx="6">
                  <c:v>9770.0</c:v>
                </c:pt>
                <c:pt idx="7">
                  <c:v>9958.0</c:v>
                </c:pt>
                <c:pt idx="8">
                  <c:v>9958.0</c:v>
                </c:pt>
                <c:pt idx="9">
                  <c:v>9963.0</c:v>
                </c:pt>
                <c:pt idx="10">
                  <c:v>10430.0</c:v>
                </c:pt>
                <c:pt idx="11">
                  <c:v>10611.0</c:v>
                </c:pt>
                <c:pt idx="12">
                  <c:v>10616.0</c:v>
                </c:pt>
                <c:pt idx="13">
                  <c:v>10618.0</c:v>
                </c:pt>
                <c:pt idx="14">
                  <c:v>11292.0</c:v>
                </c:pt>
                <c:pt idx="15">
                  <c:v>11193.0</c:v>
                </c:pt>
                <c:pt idx="16">
                  <c:v>11195.0</c:v>
                </c:pt>
                <c:pt idx="17">
                  <c:v>11712.0</c:v>
                </c:pt>
                <c:pt idx="18">
                  <c:v>12150.0</c:v>
                </c:pt>
                <c:pt idx="19">
                  <c:v>12427.0</c:v>
                </c:pt>
                <c:pt idx="20">
                  <c:v>15376.0</c:v>
                </c:pt>
                <c:pt idx="21">
                  <c:v>15383.0</c:v>
                </c:pt>
                <c:pt idx="22">
                  <c:v>16516.0</c:v>
                </c:pt>
                <c:pt idx="23">
                  <c:v>16807.0</c:v>
                </c:pt>
                <c:pt idx="24">
                  <c:v>16827.0</c:v>
                </c:pt>
                <c:pt idx="25">
                  <c:v>16829.0</c:v>
                </c:pt>
                <c:pt idx="26">
                  <c:v>17279.0</c:v>
                </c:pt>
                <c:pt idx="27">
                  <c:v>17672.0</c:v>
                </c:pt>
                <c:pt idx="28">
                  <c:v>17702.0</c:v>
                </c:pt>
                <c:pt idx="29">
                  <c:v>17722.0</c:v>
                </c:pt>
                <c:pt idx="30">
                  <c:v>18167.0</c:v>
                </c:pt>
                <c:pt idx="31">
                  <c:v>18494.0</c:v>
                </c:pt>
                <c:pt idx="32">
                  <c:v>18516.0</c:v>
                </c:pt>
                <c:pt idx="33">
                  <c:v>18518.0</c:v>
                </c:pt>
                <c:pt idx="34">
                  <c:v>19001.0</c:v>
                </c:pt>
                <c:pt idx="35">
                  <c:v>19370.0</c:v>
                </c:pt>
                <c:pt idx="36">
                  <c:v>19372.0</c:v>
                </c:pt>
                <c:pt idx="37">
                  <c:v>19373.0</c:v>
                </c:pt>
                <c:pt idx="38">
                  <c:v>19776.0</c:v>
                </c:pt>
                <c:pt idx="39">
                  <c:v>20038.0</c:v>
                </c:pt>
                <c:pt idx="40">
                  <c:v>20803.0</c:v>
                </c:pt>
                <c:pt idx="41">
                  <c:v>20805.0</c:v>
                </c:pt>
                <c:pt idx="42">
                  <c:v>21904.0</c:v>
                </c:pt>
                <c:pt idx="43">
                  <c:v>22915.0</c:v>
                </c:pt>
                <c:pt idx="44">
                  <c:v>22925.0</c:v>
                </c:pt>
                <c:pt idx="45">
                  <c:v>22925.0</c:v>
                </c:pt>
                <c:pt idx="46">
                  <c:v>23645.0</c:v>
                </c:pt>
                <c:pt idx="47">
                  <c:v>23648.0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 Old &gt;=50K</c:v>
                </c:pt>
              </c:strCache>
            </c:strRef>
          </c:tx>
          <c:spPr>
            <a:solidFill>
              <a:srgbClr val="B4A5C4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3049.0</c:v>
                </c:pt>
                <c:pt idx="2">
                  <c:v>3728.0</c:v>
                </c:pt>
                <c:pt idx="3">
                  <c:v>3965.0</c:v>
                </c:pt>
                <c:pt idx="4">
                  <c:v>4348.0</c:v>
                </c:pt>
                <c:pt idx="5">
                  <c:v>5086.0</c:v>
                </c:pt>
                <c:pt idx="6">
                  <c:v>5944.0</c:v>
                </c:pt>
                <c:pt idx="7">
                  <c:v>5985.0</c:v>
                </c:pt>
                <c:pt idx="8">
                  <c:v>6118.0</c:v>
                </c:pt>
                <c:pt idx="9">
                  <c:v>6151.0</c:v>
                </c:pt>
                <c:pt idx="10">
                  <c:v>7343.0</c:v>
                </c:pt>
                <c:pt idx="11">
                  <c:v>7404.0</c:v>
                </c:pt>
                <c:pt idx="12">
                  <c:v>7519.0</c:v>
                </c:pt>
                <c:pt idx="13">
                  <c:v>7545.0</c:v>
                </c:pt>
                <c:pt idx="14">
                  <c:v>9144.0</c:v>
                </c:pt>
                <c:pt idx="15">
                  <c:v>9216.0</c:v>
                </c:pt>
                <c:pt idx="16">
                  <c:v>9240.0</c:v>
                </c:pt>
                <c:pt idx="17">
                  <c:v>9292.0</c:v>
                </c:pt>
                <c:pt idx="18">
                  <c:v>6699.0</c:v>
                </c:pt>
                <c:pt idx="19">
                  <c:v>6787.0</c:v>
                </c:pt>
                <c:pt idx="20">
                  <c:v>6721.0</c:v>
                </c:pt>
                <c:pt idx="21">
                  <c:v>6704.0</c:v>
                </c:pt>
                <c:pt idx="22">
                  <c:v>8030.0</c:v>
                </c:pt>
                <c:pt idx="23">
                  <c:v>7965.0</c:v>
                </c:pt>
                <c:pt idx="24">
                  <c:v>7950.0</c:v>
                </c:pt>
                <c:pt idx="25">
                  <c:v>7976.0</c:v>
                </c:pt>
                <c:pt idx="26">
                  <c:v>9119.0</c:v>
                </c:pt>
                <c:pt idx="27">
                  <c:v>9059.0</c:v>
                </c:pt>
                <c:pt idx="28">
                  <c:v>9069.0</c:v>
                </c:pt>
                <c:pt idx="29">
                  <c:v>9915.0</c:v>
                </c:pt>
                <c:pt idx="30">
                  <c:v>11082.0</c:v>
                </c:pt>
                <c:pt idx="31">
                  <c:v>12139.0</c:v>
                </c:pt>
                <c:pt idx="32">
                  <c:v>12378.0</c:v>
                </c:pt>
                <c:pt idx="33">
                  <c:v>12397.0</c:v>
                </c:pt>
                <c:pt idx="34">
                  <c:v>13640.0</c:v>
                </c:pt>
                <c:pt idx="35">
                  <c:v>13645.0</c:v>
                </c:pt>
                <c:pt idx="36">
                  <c:v>13694.0</c:v>
                </c:pt>
                <c:pt idx="37">
                  <c:v>13704.0</c:v>
                </c:pt>
                <c:pt idx="38">
                  <c:v>14936.0</c:v>
                </c:pt>
                <c:pt idx="39">
                  <c:v>14746.0</c:v>
                </c:pt>
                <c:pt idx="40">
                  <c:v>14742.0</c:v>
                </c:pt>
                <c:pt idx="41">
                  <c:v>14743.0</c:v>
                </c:pt>
                <c:pt idx="42">
                  <c:v>16062.0</c:v>
                </c:pt>
                <c:pt idx="43">
                  <c:v>16085.0</c:v>
                </c:pt>
                <c:pt idx="44">
                  <c:v>16114.0</c:v>
                </c:pt>
                <c:pt idx="45">
                  <c:v>16119.0</c:v>
                </c:pt>
                <c:pt idx="46">
                  <c:v>18159.0</c:v>
                </c:pt>
                <c:pt idx="47">
                  <c:v>18507.0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Male Young &gt;=50K</c:v>
                </c:pt>
              </c:strCache>
            </c:strRef>
          </c:tx>
          <c:spPr>
            <a:solidFill>
              <a:srgbClr val="E47823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11459.0</c:v>
                </c:pt>
                <c:pt idx="2">
                  <c:v>12137.0</c:v>
                </c:pt>
                <c:pt idx="3">
                  <c:v>13288.0</c:v>
                </c:pt>
                <c:pt idx="4">
                  <c:v>14061.0</c:v>
                </c:pt>
                <c:pt idx="5">
                  <c:v>15328.0</c:v>
                </c:pt>
                <c:pt idx="6">
                  <c:v>16007.0</c:v>
                </c:pt>
                <c:pt idx="7">
                  <c:v>16594.0</c:v>
                </c:pt>
                <c:pt idx="8">
                  <c:v>17507.0</c:v>
                </c:pt>
                <c:pt idx="9">
                  <c:v>18187.0</c:v>
                </c:pt>
                <c:pt idx="10">
                  <c:v>18652.0</c:v>
                </c:pt>
                <c:pt idx="11">
                  <c:v>19200.0</c:v>
                </c:pt>
                <c:pt idx="12">
                  <c:v>19720.0</c:v>
                </c:pt>
                <c:pt idx="13">
                  <c:v>20132.0</c:v>
                </c:pt>
                <c:pt idx="14">
                  <c:v>20266.0</c:v>
                </c:pt>
                <c:pt idx="15">
                  <c:v>21306.0</c:v>
                </c:pt>
                <c:pt idx="16">
                  <c:v>21921.0</c:v>
                </c:pt>
                <c:pt idx="17">
                  <c:v>22834.0</c:v>
                </c:pt>
                <c:pt idx="18">
                  <c:v>23171.0</c:v>
                </c:pt>
                <c:pt idx="19">
                  <c:v>24080.0</c:v>
                </c:pt>
                <c:pt idx="20">
                  <c:v>25552.0</c:v>
                </c:pt>
                <c:pt idx="21">
                  <c:v>26445.0</c:v>
                </c:pt>
                <c:pt idx="22">
                  <c:v>26956.0</c:v>
                </c:pt>
                <c:pt idx="23">
                  <c:v>28067.0</c:v>
                </c:pt>
                <c:pt idx="24">
                  <c:v>29746.0</c:v>
                </c:pt>
                <c:pt idx="25">
                  <c:v>30835.0</c:v>
                </c:pt>
                <c:pt idx="26">
                  <c:v>31673.0</c:v>
                </c:pt>
                <c:pt idx="27">
                  <c:v>32989.0</c:v>
                </c:pt>
                <c:pt idx="28">
                  <c:v>34000.0</c:v>
                </c:pt>
                <c:pt idx="29">
                  <c:v>35911.0</c:v>
                </c:pt>
                <c:pt idx="30">
                  <c:v>36691.0</c:v>
                </c:pt>
                <c:pt idx="31">
                  <c:v>37889.0</c:v>
                </c:pt>
                <c:pt idx="32">
                  <c:v>38971.0</c:v>
                </c:pt>
                <c:pt idx="33">
                  <c:v>40020.0</c:v>
                </c:pt>
                <c:pt idx="34">
                  <c:v>40498.0</c:v>
                </c:pt>
                <c:pt idx="35">
                  <c:v>40838.0</c:v>
                </c:pt>
                <c:pt idx="36">
                  <c:v>41751.0</c:v>
                </c:pt>
                <c:pt idx="37">
                  <c:v>42947.0</c:v>
                </c:pt>
                <c:pt idx="38">
                  <c:v>43110.0</c:v>
                </c:pt>
                <c:pt idx="39">
                  <c:v>43891.0</c:v>
                </c:pt>
                <c:pt idx="40">
                  <c:v>44667.0</c:v>
                </c:pt>
                <c:pt idx="41">
                  <c:v>45351.0</c:v>
                </c:pt>
                <c:pt idx="42">
                  <c:v>45537.0</c:v>
                </c:pt>
                <c:pt idx="43">
                  <c:v>45768.0</c:v>
                </c:pt>
                <c:pt idx="44">
                  <c:v>46696.0</c:v>
                </c:pt>
                <c:pt idx="45">
                  <c:v>47060.0</c:v>
                </c:pt>
                <c:pt idx="46">
                  <c:v>47409.0</c:v>
                </c:pt>
                <c:pt idx="47">
                  <c:v>47729.0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Female Young &gt;=50K</c:v>
                </c:pt>
              </c:strCache>
            </c:strRef>
          </c:tx>
          <c:spPr>
            <a:solidFill>
              <a:srgbClr val="F1B573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Sheet1!$E$2:$E$50</c:f>
              <c:numCache>
                <c:formatCode>General</c:formatCode>
                <c:ptCount val="49"/>
                <c:pt idx="1">
                  <c:v>2974.0</c:v>
                </c:pt>
                <c:pt idx="2">
                  <c:v>3670.0</c:v>
                </c:pt>
                <c:pt idx="3">
                  <c:v>4797.0</c:v>
                </c:pt>
                <c:pt idx="4">
                  <c:v>6031.0</c:v>
                </c:pt>
                <c:pt idx="5">
                  <c:v>7620.0</c:v>
                </c:pt>
                <c:pt idx="6">
                  <c:v>8630.0</c:v>
                </c:pt>
                <c:pt idx="7">
                  <c:v>9772.0</c:v>
                </c:pt>
                <c:pt idx="8">
                  <c:v>10713.0</c:v>
                </c:pt>
                <c:pt idx="9">
                  <c:v>11309.0</c:v>
                </c:pt>
                <c:pt idx="10">
                  <c:v>11021.0</c:v>
                </c:pt>
                <c:pt idx="11">
                  <c:v>11716.0</c:v>
                </c:pt>
                <c:pt idx="12">
                  <c:v>12178.0</c:v>
                </c:pt>
                <c:pt idx="13">
                  <c:v>12556.0</c:v>
                </c:pt>
                <c:pt idx="14">
                  <c:v>11794.0</c:v>
                </c:pt>
                <c:pt idx="15">
                  <c:v>12260.0</c:v>
                </c:pt>
                <c:pt idx="16">
                  <c:v>12668.0</c:v>
                </c:pt>
                <c:pt idx="17">
                  <c:v>13261.0</c:v>
                </c:pt>
                <c:pt idx="18">
                  <c:v>16433.0</c:v>
                </c:pt>
                <c:pt idx="19">
                  <c:v>17544.0</c:v>
                </c:pt>
                <c:pt idx="20">
                  <c:v>18594.0</c:v>
                </c:pt>
                <c:pt idx="21">
                  <c:v>19414.0</c:v>
                </c:pt>
                <c:pt idx="22">
                  <c:v>19165.0</c:v>
                </c:pt>
                <c:pt idx="23">
                  <c:v>20233.0</c:v>
                </c:pt>
                <c:pt idx="24">
                  <c:v>21053.0</c:v>
                </c:pt>
                <c:pt idx="25">
                  <c:v>21908.0</c:v>
                </c:pt>
                <c:pt idx="26">
                  <c:v>21595.0</c:v>
                </c:pt>
                <c:pt idx="27">
                  <c:v>22544.0</c:v>
                </c:pt>
                <c:pt idx="28">
                  <c:v>23596.0</c:v>
                </c:pt>
                <c:pt idx="29">
                  <c:v>23949.0</c:v>
                </c:pt>
                <c:pt idx="30">
                  <c:v>23408.0</c:v>
                </c:pt>
                <c:pt idx="31">
                  <c:v>25302.0</c:v>
                </c:pt>
                <c:pt idx="32">
                  <c:v>26125.0</c:v>
                </c:pt>
                <c:pt idx="33">
                  <c:v>26791.0</c:v>
                </c:pt>
                <c:pt idx="34">
                  <c:v>26408.0</c:v>
                </c:pt>
                <c:pt idx="35">
                  <c:v>28457.0</c:v>
                </c:pt>
                <c:pt idx="36">
                  <c:v>29025.0</c:v>
                </c:pt>
                <c:pt idx="37">
                  <c:v>30683.0</c:v>
                </c:pt>
                <c:pt idx="38">
                  <c:v>30205.0</c:v>
                </c:pt>
                <c:pt idx="39">
                  <c:v>31606.0</c:v>
                </c:pt>
                <c:pt idx="40">
                  <c:v>32436.0</c:v>
                </c:pt>
                <c:pt idx="41">
                  <c:v>33415.0</c:v>
                </c:pt>
                <c:pt idx="42">
                  <c:v>32892.0</c:v>
                </c:pt>
                <c:pt idx="43">
                  <c:v>33638.0</c:v>
                </c:pt>
                <c:pt idx="44">
                  <c:v>34534.0</c:v>
                </c:pt>
                <c:pt idx="45">
                  <c:v>35044.0</c:v>
                </c:pt>
                <c:pt idx="46">
                  <c:v>35207.0</c:v>
                </c:pt>
                <c:pt idx="47">
                  <c:v>35900.0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Male Old &lt;50K</c:v>
                </c:pt>
              </c:strCache>
            </c:strRef>
          </c:tx>
          <c:spPr>
            <a:solidFill>
              <a:srgbClr val="BB2831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Sheet1!$F$2:$F$50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2.0</c:v>
                </c:pt>
                <c:pt idx="19">
                  <c:v>2.0</c:v>
                </c:pt>
                <c:pt idx="20">
                  <c:v>3.0</c:v>
                </c:pt>
                <c:pt idx="21">
                  <c:v>3.0</c:v>
                </c:pt>
                <c:pt idx="22">
                  <c:v>3.0</c:v>
                </c:pt>
                <c:pt idx="23">
                  <c:v>5.0</c:v>
                </c:pt>
                <c:pt idx="24">
                  <c:v>5.0</c:v>
                </c:pt>
                <c:pt idx="25">
                  <c:v>5.0</c:v>
                </c:pt>
                <c:pt idx="26">
                  <c:v>9.0</c:v>
                </c:pt>
                <c:pt idx="27">
                  <c:v>9.0</c:v>
                </c:pt>
                <c:pt idx="28">
                  <c:v>8.0</c:v>
                </c:pt>
                <c:pt idx="29">
                  <c:v>8.0</c:v>
                </c:pt>
                <c:pt idx="30">
                  <c:v>14.0</c:v>
                </c:pt>
                <c:pt idx="31">
                  <c:v>14.0</c:v>
                </c:pt>
                <c:pt idx="32">
                  <c:v>14.0</c:v>
                </c:pt>
                <c:pt idx="33">
                  <c:v>14.0</c:v>
                </c:pt>
                <c:pt idx="34">
                  <c:v>14.0</c:v>
                </c:pt>
                <c:pt idx="35">
                  <c:v>14.0</c:v>
                </c:pt>
                <c:pt idx="36">
                  <c:v>14.0</c:v>
                </c:pt>
                <c:pt idx="37">
                  <c:v>14.0</c:v>
                </c:pt>
                <c:pt idx="38">
                  <c:v>16.0</c:v>
                </c:pt>
                <c:pt idx="39">
                  <c:v>16.0</c:v>
                </c:pt>
                <c:pt idx="40">
                  <c:v>16.0</c:v>
                </c:pt>
                <c:pt idx="41">
                  <c:v>17.0</c:v>
                </c:pt>
                <c:pt idx="42">
                  <c:v>19.0</c:v>
                </c:pt>
                <c:pt idx="43">
                  <c:v>19.0</c:v>
                </c:pt>
                <c:pt idx="44">
                  <c:v>19.0</c:v>
                </c:pt>
                <c:pt idx="45">
                  <c:v>20.0</c:v>
                </c:pt>
                <c:pt idx="46">
                  <c:v>20.0</c:v>
                </c:pt>
                <c:pt idx="47">
                  <c:v>20.0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Female Old &lt;50K</c:v>
                </c:pt>
              </c:strCache>
            </c:strRef>
          </c:tx>
          <c:spPr>
            <a:solidFill>
              <a:srgbClr val="E9928C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Sheet1!$G$2:$G$50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59.0</c:v>
                </c:pt>
                <c:pt idx="12">
                  <c:v>211.0</c:v>
                </c:pt>
                <c:pt idx="13">
                  <c:v>512.0</c:v>
                </c:pt>
                <c:pt idx="14">
                  <c:v>1509.0</c:v>
                </c:pt>
                <c:pt idx="15">
                  <c:v>2084.0</c:v>
                </c:pt>
                <c:pt idx="16">
                  <c:v>2345.0</c:v>
                </c:pt>
                <c:pt idx="17">
                  <c:v>2627.0</c:v>
                </c:pt>
                <c:pt idx="18">
                  <c:v>2692.0</c:v>
                </c:pt>
                <c:pt idx="19">
                  <c:v>2605.0</c:v>
                </c:pt>
                <c:pt idx="20">
                  <c:v>2762.0</c:v>
                </c:pt>
                <c:pt idx="21">
                  <c:v>2839.0</c:v>
                </c:pt>
                <c:pt idx="22">
                  <c:v>3594.0</c:v>
                </c:pt>
                <c:pt idx="23">
                  <c:v>3648.0</c:v>
                </c:pt>
                <c:pt idx="24">
                  <c:v>3745.0</c:v>
                </c:pt>
                <c:pt idx="25">
                  <c:v>3828.0</c:v>
                </c:pt>
                <c:pt idx="26">
                  <c:v>5133.0</c:v>
                </c:pt>
                <c:pt idx="27">
                  <c:v>5277.0</c:v>
                </c:pt>
                <c:pt idx="28">
                  <c:v>5465.0</c:v>
                </c:pt>
                <c:pt idx="29">
                  <c:v>5622.0</c:v>
                </c:pt>
                <c:pt idx="30">
                  <c:v>7642.0</c:v>
                </c:pt>
                <c:pt idx="31">
                  <c:v>8216.0</c:v>
                </c:pt>
                <c:pt idx="32">
                  <c:v>8359.0</c:v>
                </c:pt>
                <c:pt idx="33">
                  <c:v>8525.0</c:v>
                </c:pt>
                <c:pt idx="34">
                  <c:v>11395.0</c:v>
                </c:pt>
                <c:pt idx="35">
                  <c:v>11572.0</c:v>
                </c:pt>
                <c:pt idx="36">
                  <c:v>11729.0</c:v>
                </c:pt>
                <c:pt idx="37">
                  <c:v>11932.0</c:v>
                </c:pt>
                <c:pt idx="38">
                  <c:v>16125.0</c:v>
                </c:pt>
                <c:pt idx="39">
                  <c:v>16329.0</c:v>
                </c:pt>
                <c:pt idx="40">
                  <c:v>16459.0</c:v>
                </c:pt>
                <c:pt idx="41">
                  <c:v>16599.0</c:v>
                </c:pt>
                <c:pt idx="42">
                  <c:v>21980.0</c:v>
                </c:pt>
                <c:pt idx="43">
                  <c:v>22024.0</c:v>
                </c:pt>
                <c:pt idx="44">
                  <c:v>22048.0</c:v>
                </c:pt>
                <c:pt idx="45">
                  <c:v>22557.0</c:v>
                </c:pt>
                <c:pt idx="46">
                  <c:v>29429.0</c:v>
                </c:pt>
                <c:pt idx="47">
                  <c:v>29656.0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Male Young &lt;50K</c:v>
                </c:pt>
              </c:strCache>
            </c:strRef>
          </c:tx>
          <c:spPr>
            <a:solidFill>
              <a:srgbClr val="1B9A38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Sheet1!$H$2:$H$50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189.0</c:v>
                </c:pt>
                <c:pt idx="12">
                  <c:v>464.0</c:v>
                </c:pt>
                <c:pt idx="13">
                  <c:v>706.0</c:v>
                </c:pt>
                <c:pt idx="14">
                  <c:v>895.0</c:v>
                </c:pt>
                <c:pt idx="15">
                  <c:v>1261.0</c:v>
                </c:pt>
                <c:pt idx="16">
                  <c:v>1409.0</c:v>
                </c:pt>
                <c:pt idx="17">
                  <c:v>1671.0</c:v>
                </c:pt>
                <c:pt idx="18">
                  <c:v>2033.0</c:v>
                </c:pt>
                <c:pt idx="19">
                  <c:v>2059.0</c:v>
                </c:pt>
                <c:pt idx="20">
                  <c:v>1956.0</c:v>
                </c:pt>
                <c:pt idx="21">
                  <c:v>2011.0</c:v>
                </c:pt>
                <c:pt idx="22">
                  <c:v>2134.0</c:v>
                </c:pt>
                <c:pt idx="23">
                  <c:v>2118.0</c:v>
                </c:pt>
                <c:pt idx="24">
                  <c:v>2119.0</c:v>
                </c:pt>
                <c:pt idx="25">
                  <c:v>2140.0</c:v>
                </c:pt>
                <c:pt idx="26">
                  <c:v>2188.0</c:v>
                </c:pt>
                <c:pt idx="27">
                  <c:v>2415.0</c:v>
                </c:pt>
                <c:pt idx="28">
                  <c:v>2597.0</c:v>
                </c:pt>
                <c:pt idx="29">
                  <c:v>2787.0</c:v>
                </c:pt>
                <c:pt idx="30">
                  <c:v>2998.0</c:v>
                </c:pt>
                <c:pt idx="31">
                  <c:v>3308.0</c:v>
                </c:pt>
                <c:pt idx="32">
                  <c:v>4047.0</c:v>
                </c:pt>
                <c:pt idx="33">
                  <c:v>4573.0</c:v>
                </c:pt>
                <c:pt idx="34">
                  <c:v>5178.0</c:v>
                </c:pt>
                <c:pt idx="35">
                  <c:v>6335.0</c:v>
                </c:pt>
                <c:pt idx="36">
                  <c:v>6805.0</c:v>
                </c:pt>
                <c:pt idx="37">
                  <c:v>7687.0</c:v>
                </c:pt>
                <c:pt idx="38">
                  <c:v>8874.0</c:v>
                </c:pt>
                <c:pt idx="39">
                  <c:v>10103.0</c:v>
                </c:pt>
                <c:pt idx="40">
                  <c:v>11101.0</c:v>
                </c:pt>
                <c:pt idx="41">
                  <c:v>12594.0</c:v>
                </c:pt>
                <c:pt idx="42">
                  <c:v>14026.0</c:v>
                </c:pt>
                <c:pt idx="43">
                  <c:v>14011.0</c:v>
                </c:pt>
                <c:pt idx="44">
                  <c:v>14102.0</c:v>
                </c:pt>
                <c:pt idx="45">
                  <c:v>18151.0</c:v>
                </c:pt>
                <c:pt idx="46">
                  <c:v>19273.0</c:v>
                </c:pt>
                <c:pt idx="47">
                  <c:v>20962.0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Female Young &lt;50K</c:v>
                </c:pt>
              </c:strCache>
            </c:strRef>
          </c:tx>
          <c:spPr>
            <a:solidFill>
              <a:srgbClr val="9EC686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Sheet1!$I$2:$I$50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1617.0</c:v>
                </c:pt>
                <c:pt idx="12">
                  <c:v>3110.0</c:v>
                </c:pt>
                <c:pt idx="13">
                  <c:v>4539.0</c:v>
                </c:pt>
                <c:pt idx="14">
                  <c:v>6542.0</c:v>
                </c:pt>
                <c:pt idx="15">
                  <c:v>10739.0</c:v>
                </c:pt>
                <c:pt idx="16">
                  <c:v>13602.0</c:v>
                </c:pt>
                <c:pt idx="17">
                  <c:v>16668.0</c:v>
                </c:pt>
                <c:pt idx="18">
                  <c:v>19614.0</c:v>
                </c:pt>
                <c:pt idx="19">
                  <c:v>23452.0</c:v>
                </c:pt>
                <c:pt idx="20">
                  <c:v>27038.0</c:v>
                </c:pt>
                <c:pt idx="21">
                  <c:v>30765.0</c:v>
                </c:pt>
                <c:pt idx="22">
                  <c:v>32888.0</c:v>
                </c:pt>
                <c:pt idx="23">
                  <c:v>36326.0</c:v>
                </c:pt>
                <c:pt idx="24">
                  <c:v>39992.0</c:v>
                </c:pt>
                <c:pt idx="25">
                  <c:v>43422.0</c:v>
                </c:pt>
                <c:pt idx="26">
                  <c:v>46456.0</c:v>
                </c:pt>
                <c:pt idx="27">
                  <c:v>51528.0</c:v>
                </c:pt>
                <c:pt idx="28">
                  <c:v>57249.0</c:v>
                </c:pt>
                <c:pt idx="29">
                  <c:v>62588.0</c:v>
                </c:pt>
                <c:pt idx="30">
                  <c:v>66387.0</c:v>
                </c:pt>
                <c:pt idx="31">
                  <c:v>73463.0</c:v>
                </c:pt>
                <c:pt idx="32">
                  <c:v>82505.0</c:v>
                </c:pt>
                <c:pt idx="33">
                  <c:v>88436.0</c:v>
                </c:pt>
                <c:pt idx="34">
                  <c:v>93834.0</c:v>
                </c:pt>
                <c:pt idx="35">
                  <c:v>100922.0</c:v>
                </c:pt>
                <c:pt idx="36">
                  <c:v>107512.0</c:v>
                </c:pt>
                <c:pt idx="37">
                  <c:v>116203.0</c:v>
                </c:pt>
                <c:pt idx="38">
                  <c:v>121953.0</c:v>
                </c:pt>
                <c:pt idx="39">
                  <c:v>131731.0</c:v>
                </c:pt>
                <c:pt idx="40">
                  <c:v>139444.0</c:v>
                </c:pt>
                <c:pt idx="41">
                  <c:v>151722.0</c:v>
                </c:pt>
                <c:pt idx="42">
                  <c:v>158622.0</c:v>
                </c:pt>
                <c:pt idx="43">
                  <c:v>168004.0</c:v>
                </c:pt>
                <c:pt idx="44">
                  <c:v>177660.0</c:v>
                </c:pt>
                <c:pt idx="45">
                  <c:v>197483.0</c:v>
                </c:pt>
                <c:pt idx="46">
                  <c:v>201704.0</c:v>
                </c:pt>
                <c:pt idx="47">
                  <c:v>214736.0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Old imputed</c:v>
                </c:pt>
              </c:strCache>
            </c:strRef>
          </c:tx>
          <c:spPr>
            <a:solidFill>
              <a:srgbClr val="006EAC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Sheet1!$J$2:$J$50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1471.0</c:v>
                </c:pt>
                <c:pt idx="7">
                  <c:v>1955.0</c:v>
                </c:pt>
                <c:pt idx="8">
                  <c:v>2004.0</c:v>
                </c:pt>
                <c:pt idx="9">
                  <c:v>2035.0</c:v>
                </c:pt>
                <c:pt idx="10">
                  <c:v>2029.0</c:v>
                </c:pt>
                <c:pt idx="11">
                  <c:v>1990.0</c:v>
                </c:pt>
                <c:pt idx="12">
                  <c:v>2057.0</c:v>
                </c:pt>
                <c:pt idx="13">
                  <c:v>2118.0</c:v>
                </c:pt>
                <c:pt idx="14">
                  <c:v>2172.0</c:v>
                </c:pt>
                <c:pt idx="15">
                  <c:v>2282.0</c:v>
                </c:pt>
                <c:pt idx="16">
                  <c:v>2350.0</c:v>
                </c:pt>
                <c:pt idx="17">
                  <c:v>2463.0</c:v>
                </c:pt>
                <c:pt idx="18">
                  <c:v>2342.0</c:v>
                </c:pt>
                <c:pt idx="19">
                  <c:v>2442.0</c:v>
                </c:pt>
                <c:pt idx="20">
                  <c:v>2615.0</c:v>
                </c:pt>
                <c:pt idx="21">
                  <c:v>2676.0</c:v>
                </c:pt>
                <c:pt idx="22">
                  <c:v>2756.0</c:v>
                </c:pt>
                <c:pt idx="23">
                  <c:v>2802.0</c:v>
                </c:pt>
                <c:pt idx="24">
                  <c:v>2878.0</c:v>
                </c:pt>
                <c:pt idx="25">
                  <c:v>2912.0</c:v>
                </c:pt>
                <c:pt idx="26">
                  <c:v>2984.0</c:v>
                </c:pt>
                <c:pt idx="27">
                  <c:v>3082.0</c:v>
                </c:pt>
                <c:pt idx="28">
                  <c:v>3145.0</c:v>
                </c:pt>
                <c:pt idx="29">
                  <c:v>2347.0</c:v>
                </c:pt>
                <c:pt idx="30">
                  <c:v>2394.0</c:v>
                </c:pt>
                <c:pt idx="31">
                  <c:v>2445.0</c:v>
                </c:pt>
                <c:pt idx="32">
                  <c:v>2474.0</c:v>
                </c:pt>
                <c:pt idx="33">
                  <c:v>2489.0</c:v>
                </c:pt>
                <c:pt idx="34">
                  <c:v>2511.0</c:v>
                </c:pt>
                <c:pt idx="35">
                  <c:v>2544.0</c:v>
                </c:pt>
                <c:pt idx="36">
                  <c:v>2530.0</c:v>
                </c:pt>
                <c:pt idx="37">
                  <c:v>2544.0</c:v>
                </c:pt>
                <c:pt idx="38">
                  <c:v>2824.0</c:v>
                </c:pt>
                <c:pt idx="39">
                  <c:v>2594.0</c:v>
                </c:pt>
                <c:pt idx="40">
                  <c:v>2648.0</c:v>
                </c:pt>
                <c:pt idx="41">
                  <c:v>2666.0</c:v>
                </c:pt>
                <c:pt idx="42">
                  <c:v>2713.0</c:v>
                </c:pt>
                <c:pt idx="43">
                  <c:v>2754.0</c:v>
                </c:pt>
                <c:pt idx="44">
                  <c:v>2760.0</c:v>
                </c:pt>
                <c:pt idx="45">
                  <c:v>2771.0</c:v>
                </c:pt>
                <c:pt idx="46">
                  <c:v>2797.0</c:v>
                </c:pt>
                <c:pt idx="47">
                  <c:v>2802.0</c:v>
                </c:pt>
              </c:numCache>
            </c:numRef>
          </c:val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Young imputed</c:v>
                </c:pt>
              </c:strCache>
            </c:strRef>
          </c:tx>
          <c:spPr>
            <a:solidFill>
              <a:srgbClr val="8BB9D6"/>
            </a:solidFill>
          </c:spPr>
          <c:invertIfNegative val="0"/>
          <c:cat>
            <c:strRef>
              <c:f>Sheet1!$A$2:$A$50</c:f>
              <c:strCache>
                <c:ptCount val="48"/>
                <c:pt idx="1">
                  <c:v>Jun</c:v>
                </c:pt>
                <c:pt idx="2">
                  <c:v>A</c:v>
                </c:pt>
                <c:pt idx="3">
                  <c:v>O</c:v>
                </c:pt>
                <c:pt idx="4">
                  <c:v>Jan</c:v>
                </c:pt>
                <c:pt idx="5">
                  <c:v>F</c:v>
                </c:pt>
                <c:pt idx="6">
                  <c:v>A</c:v>
                </c:pt>
                <c:pt idx="7">
                  <c:v>M</c:v>
                </c:pt>
                <c:pt idx="8">
                  <c:v>J</c:v>
                </c:pt>
                <c:pt idx="9">
                  <c:v>J</c:v>
                </c:pt>
                <c:pt idx="10">
                  <c:v>A</c:v>
                </c:pt>
                <c:pt idx="11">
                  <c:v>S</c:v>
                </c:pt>
                <c:pt idx="12">
                  <c:v>O</c:v>
                </c:pt>
                <c:pt idx="13">
                  <c:v>N</c:v>
                </c:pt>
                <c:pt idx="14">
                  <c:v>D</c:v>
                </c:pt>
                <c:pt idx="15">
                  <c:v>Jan</c:v>
                </c:pt>
                <c:pt idx="16">
                  <c:v>F</c:v>
                </c:pt>
                <c:pt idx="17">
                  <c:v>M</c:v>
                </c:pt>
                <c:pt idx="18">
                  <c:v>A</c:v>
                </c:pt>
                <c:pt idx="19">
                  <c:v>M</c:v>
                </c:pt>
                <c:pt idx="20">
                  <c:v>J</c:v>
                </c:pt>
                <c:pt idx="21">
                  <c:v>J</c:v>
                </c:pt>
                <c:pt idx="22">
                  <c:v>A</c:v>
                </c:pt>
                <c:pt idx="23">
                  <c:v>S</c:v>
                </c:pt>
                <c:pt idx="24">
                  <c:v>O</c:v>
                </c:pt>
                <c:pt idx="25">
                  <c:v>N</c:v>
                </c:pt>
                <c:pt idx="26">
                  <c:v>D</c:v>
                </c:pt>
                <c:pt idx="27">
                  <c:v>Jan</c:v>
                </c:pt>
                <c:pt idx="28">
                  <c:v>F</c:v>
                </c:pt>
                <c:pt idx="29">
                  <c:v>M</c:v>
                </c:pt>
                <c:pt idx="30">
                  <c:v>A</c:v>
                </c:pt>
                <c:pt idx="31">
                  <c:v>M</c:v>
                </c:pt>
                <c:pt idx="32">
                  <c:v>J</c:v>
                </c:pt>
                <c:pt idx="33">
                  <c:v>J</c:v>
                </c:pt>
                <c:pt idx="34">
                  <c:v>A</c:v>
                </c:pt>
                <c:pt idx="35">
                  <c:v>S</c:v>
                </c:pt>
                <c:pt idx="36">
                  <c:v>O</c:v>
                </c:pt>
                <c:pt idx="37">
                  <c:v>N</c:v>
                </c:pt>
                <c:pt idx="38">
                  <c:v>D</c:v>
                </c:pt>
                <c:pt idx="39">
                  <c:v>Jan</c:v>
                </c:pt>
                <c:pt idx="40">
                  <c:v>F</c:v>
                </c:pt>
                <c:pt idx="41">
                  <c:v>M</c:v>
                </c:pt>
                <c:pt idx="42">
                  <c:v>A</c:v>
                </c:pt>
                <c:pt idx="43">
                  <c:v>M</c:v>
                </c:pt>
                <c:pt idx="44">
                  <c:v>J</c:v>
                </c:pt>
                <c:pt idx="45">
                  <c:v>J</c:v>
                </c:pt>
                <c:pt idx="46">
                  <c:v>A</c:v>
                </c:pt>
                <c:pt idx="47">
                  <c:v>S</c:v>
                </c:pt>
              </c:strCache>
            </c:strRef>
          </c:cat>
          <c:val>
            <c:numRef>
              <c:f>Sheet1!$K$2:$K$50</c:f>
              <c:numCache>
                <c:formatCode>General</c:formatCode>
                <c:ptCount val="49"/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886.0</c:v>
                </c:pt>
                <c:pt idx="30">
                  <c:v>911.0</c:v>
                </c:pt>
                <c:pt idx="31">
                  <c:v>963.0</c:v>
                </c:pt>
                <c:pt idx="32">
                  <c:v>979.0</c:v>
                </c:pt>
                <c:pt idx="33">
                  <c:v>1005.0</c:v>
                </c:pt>
                <c:pt idx="34">
                  <c:v>1019.0</c:v>
                </c:pt>
                <c:pt idx="35">
                  <c:v>1091.0</c:v>
                </c:pt>
                <c:pt idx="36">
                  <c:v>1050.0</c:v>
                </c:pt>
                <c:pt idx="37">
                  <c:v>1085.0</c:v>
                </c:pt>
                <c:pt idx="38">
                  <c:v>859.0</c:v>
                </c:pt>
                <c:pt idx="39">
                  <c:v>1155.0</c:v>
                </c:pt>
                <c:pt idx="40">
                  <c:v>1169.0</c:v>
                </c:pt>
                <c:pt idx="41">
                  <c:v>1193.0</c:v>
                </c:pt>
                <c:pt idx="42">
                  <c:v>1183.0</c:v>
                </c:pt>
                <c:pt idx="43">
                  <c:v>1197.0</c:v>
                </c:pt>
                <c:pt idx="44">
                  <c:v>1215.0</c:v>
                </c:pt>
                <c:pt idx="45">
                  <c:v>1230.0</c:v>
                </c:pt>
                <c:pt idx="46">
                  <c:v>1241.0</c:v>
                </c:pt>
                <c:pt idx="47">
                  <c:v>1248.0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-2137419416"/>
        <c:axId val="-2137460360"/>
      </c:barChart>
      <c:catAx>
        <c:axId val="-2137419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solidFill>
                      <a:srgbClr val="F9FF3A"/>
                    </a:solidFill>
                    <a:latin typeface="Trebuchet MS"/>
                    <a:cs typeface="Trebuchet MS"/>
                  </a:defRPr>
                </a:pPr>
                <a:r>
                  <a:rPr lang="en-US" sz="1600" dirty="0" smtClean="0">
                    <a:solidFill>
                      <a:srgbClr val="F9FF3A"/>
                    </a:solidFill>
                    <a:latin typeface="Trebuchet MS"/>
                    <a:cs typeface="Trebuchet MS"/>
                  </a:rPr>
                  <a:t>Evaluation date</a:t>
                </a:r>
                <a:endParaRPr lang="en-US" sz="1600" dirty="0">
                  <a:solidFill>
                    <a:srgbClr val="F9FF3A"/>
                  </a:solidFill>
                  <a:latin typeface="Trebuchet MS"/>
                  <a:cs typeface="Trebuchet MS"/>
                </a:endParaRPr>
              </a:p>
            </c:rich>
          </c:tx>
          <c:layout>
            <c:manualLayout>
              <c:xMode val="edge"/>
              <c:yMode val="edge"/>
              <c:x val="0.418373845482807"/>
              <c:y val="0.94506570152538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317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9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37460360"/>
        <c:crosses val="autoZero"/>
        <c:auto val="1"/>
        <c:lblAlgn val="ctr"/>
        <c:lblOffset val="20"/>
        <c:tickLblSkip val="1"/>
        <c:noMultiLvlLbl val="0"/>
      </c:catAx>
      <c:valAx>
        <c:axId val="-2137460360"/>
        <c:scaling>
          <c:orientation val="minMax"/>
          <c:max val="40000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1600" dirty="0">
                    <a:solidFill>
                      <a:srgbClr val="FFFF00"/>
                    </a:solidFill>
                    <a:latin typeface="Trebuchet MS"/>
                  </a:rPr>
                  <a:t>Animals genotyped (no.)</a:t>
                </a:r>
              </a:p>
            </c:rich>
          </c:tx>
          <c:layout>
            <c:manualLayout>
              <c:xMode val="edge"/>
              <c:yMode val="edge"/>
              <c:x val="7.46323458503643E-5"/>
              <c:y val="0.242061537688317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317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140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-2137419416"/>
        <c:crossesAt val="1.0"/>
        <c:crossBetween val="midCat"/>
      </c:valAx>
    </c:plotArea>
    <c:legend>
      <c:legendPos val="r"/>
      <c:layout>
        <c:manualLayout>
          <c:xMode val="edge"/>
          <c:yMode val="edge"/>
          <c:x val="0.148413692864581"/>
          <c:y val="0.0230775730091985"/>
          <c:w val="0.345175527113762"/>
          <c:h val="0.435220679329001"/>
        </c:manualLayout>
      </c:layout>
      <c:overlay val="0"/>
      <c:spPr>
        <a:noFill/>
      </c:spPr>
      <c:txPr>
        <a:bodyPr/>
        <a:lstStyle/>
        <a:p>
          <a:pPr>
            <a:defRPr sz="1400">
              <a:solidFill>
                <a:schemeClr val="tx1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b="1">
          <a:solidFill>
            <a:srgbClr val="001322"/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844075259607"/>
          <c:y val="0.115756129600536"/>
          <c:w val="0.76383493850099"/>
          <c:h val="0.6783040334149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Sire</c:v>
                </c:pt>
              </c:strCache>
            </c:strRef>
          </c:tx>
          <c:spPr>
            <a:solidFill>
              <a:srgbClr val="738FBC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1">
                  <c:v>85.0</c:v>
                </c:pt>
                <c:pt idx="2">
                  <c:v>89.0</c:v>
                </c:pt>
                <c:pt idx="3">
                  <c:v>83.0</c:v>
                </c:pt>
                <c:pt idx="4">
                  <c:v>64.0</c:v>
                </c:pt>
                <c:pt idx="5">
                  <c:v>53.0</c:v>
                </c:pt>
                <c:pt idx="6">
                  <c:v>36.0</c:v>
                </c:pt>
                <c:pt idx="7">
                  <c:v>35.0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Dam</c:v>
                </c:pt>
              </c:strCache>
            </c:strRef>
          </c:tx>
          <c:spPr>
            <a:solidFill>
              <a:srgbClr val="E78664"/>
            </a:solidFill>
          </c:spPr>
          <c:invertIfNegative val="0"/>
          <c:cat>
            <c:numRef>
              <c:f>Sheet1!$A$2:$A$10</c:f>
              <c:numCache>
                <c:formatCode>General</c:formatCode>
                <c:ptCount val="9"/>
                <c:pt idx="1">
                  <c:v>2007.0</c:v>
                </c:pt>
                <c:pt idx="2">
                  <c:v>2008.0</c:v>
                </c:pt>
                <c:pt idx="3">
                  <c:v>2009.0</c:v>
                </c:pt>
                <c:pt idx="4">
                  <c:v>2010.0</c:v>
                </c:pt>
                <c:pt idx="5">
                  <c:v>2011.0</c:v>
                </c:pt>
                <c:pt idx="6">
                  <c:v>2012.0</c:v>
                </c:pt>
                <c:pt idx="7">
                  <c:v>2013.0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1">
                  <c:v>129.0</c:v>
                </c:pt>
                <c:pt idx="2">
                  <c:v>136.0</c:v>
                </c:pt>
                <c:pt idx="3">
                  <c:v>135.0</c:v>
                </c:pt>
                <c:pt idx="4">
                  <c:v>108.0</c:v>
                </c:pt>
                <c:pt idx="5">
                  <c:v>95.0</c:v>
                </c:pt>
                <c:pt idx="6">
                  <c:v>78.0</c:v>
                </c:pt>
                <c:pt idx="7">
                  <c:v>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0"/>
        <c:axId val="2131859000"/>
        <c:axId val="2131824216"/>
      </c:barChart>
      <c:catAx>
        <c:axId val="21318590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  <a:cs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Bull birth</a:t>
                </a:r>
                <a:r>
                  <a:rPr lang="en-US" sz="2800" b="1" baseline="0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 year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  <a:cs typeface="Trebuchet MS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31824216"/>
        <c:crosses val="autoZero"/>
        <c:auto val="1"/>
        <c:lblAlgn val="ctr"/>
        <c:lblOffset val="100"/>
        <c:noMultiLvlLbl val="0"/>
      </c:catAx>
      <c:valAx>
        <c:axId val="2131824216"/>
        <c:scaling>
          <c:orientation val="minMax"/>
          <c:max val="140.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800" b="1"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sz="2800" b="1" dirty="0" smtClean="0">
                    <a:solidFill>
                      <a:srgbClr val="FFFFFF"/>
                    </a:solidFill>
                    <a:latin typeface="Trebuchet MS"/>
                  </a:rPr>
                  <a:t>Parent age (mo)</a:t>
                </a:r>
                <a:endParaRPr lang="en-US" sz="2800" b="1" dirty="0">
                  <a:solidFill>
                    <a:srgbClr val="FFFFFF"/>
                  </a:solidFill>
                  <a:latin typeface="Trebuchet MS"/>
                </a:endParaRPr>
              </a:p>
            </c:rich>
          </c:tx>
          <c:layout>
            <c:manualLayout>
              <c:xMode val="edge"/>
              <c:yMode val="edge"/>
              <c:x val="0.0180720288608998"/>
              <c:y val="0.250624406137933"/>
            </c:manualLayout>
          </c:layout>
          <c:overlay val="0"/>
          <c:spPr>
            <a:ln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4450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sz="2400" b="1"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318590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2725359091805"/>
          <c:y val="0.132931609963921"/>
          <c:w val="0.133530993742076"/>
          <c:h val="0.158336834025787"/>
        </c:manualLayout>
      </c:layout>
      <c:overlay val="0"/>
      <c:txPr>
        <a:bodyPr/>
        <a:lstStyle/>
        <a:p>
          <a:pPr>
            <a:defRPr sz="2800" b="1">
              <a:solidFill>
                <a:srgbClr val="FFFFFF"/>
              </a:solidFill>
              <a:latin typeface="Trebuchet M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28513282849"/>
          <c:y val="0.0307985431723227"/>
          <c:w val="0.824993742497686"/>
          <c:h val="0.8094346203917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'Genetic merit'!$C$5</c:f>
              <c:strCache>
                <c:ptCount val="1"/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4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5"/>
            <c:invertIfNegative val="0"/>
            <c:bubble3D val="0"/>
            <c:spPr>
              <a:solidFill>
                <a:srgbClr val="E6865E"/>
              </a:solidFill>
              <a:ln>
                <a:noFill/>
              </a:ln>
            </c:spPr>
          </c:dPt>
          <c:dPt>
            <c:idx val="6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7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8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9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0"/>
            <c:invertIfNegative val="0"/>
            <c:bubble3D val="0"/>
            <c:spPr>
              <a:solidFill>
                <a:srgbClr val="FFFCBE"/>
              </a:solidFill>
              <a:ln>
                <a:noFill/>
              </a:ln>
            </c:spPr>
          </c:dPt>
          <c:dPt>
            <c:idx val="11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2"/>
            <c:invertIfNegative val="0"/>
            <c:bubble3D val="0"/>
            <c:spPr>
              <a:solidFill>
                <a:srgbClr val="77ACD1"/>
              </a:solidFill>
              <a:ln w="12700">
                <a:noFill/>
              </a:ln>
            </c:spPr>
          </c:dPt>
          <c:dPt>
            <c:idx val="13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4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dPt>
            <c:idx val="15"/>
            <c:invertIfNegative val="0"/>
            <c:bubble3D val="0"/>
            <c:spPr>
              <a:solidFill>
                <a:srgbClr val="77ACD1"/>
              </a:solidFill>
              <a:ln>
                <a:noFill/>
              </a:ln>
            </c:spPr>
          </c:dPt>
          <c:cat>
            <c:strRef>
              <c:f>'Genetic merit'!$A$5:$A$21</c:f>
              <c:strCache>
                <c:ptCount val="16"/>
                <c:pt idx="1">
                  <c:v>00</c:v>
                </c:pt>
                <c:pt idx="2">
                  <c:v>01</c:v>
                </c:pt>
                <c:pt idx="3">
                  <c:v>02</c:v>
                </c:pt>
                <c:pt idx="4">
                  <c:v>03</c:v>
                </c:pt>
                <c:pt idx="5">
                  <c:v>04</c:v>
                </c:pt>
                <c:pt idx="6">
                  <c:v>05</c:v>
                </c:pt>
                <c:pt idx="7">
                  <c:v>06</c:v>
                </c:pt>
                <c:pt idx="8">
                  <c:v>07</c:v>
                </c:pt>
                <c:pt idx="9">
                  <c:v>08</c:v>
                </c:pt>
                <c:pt idx="10">
                  <c:v>09</c:v>
                </c:pt>
                <c:pt idx="11">
                  <c:v>10</c:v>
                </c:pt>
                <c:pt idx="12">
                  <c:v>11</c:v>
                </c:pt>
                <c:pt idx="13">
                  <c:v>12</c:v>
                </c:pt>
                <c:pt idx="14">
                  <c:v>13</c:v>
                </c:pt>
                <c:pt idx="15">
                  <c:v>14</c:v>
                </c:pt>
              </c:strCache>
            </c:strRef>
          </c:cat>
          <c:val>
            <c:numRef>
              <c:f>'Genetic merit'!$C$5:$C$21</c:f>
              <c:numCache>
                <c:formatCode>0</c:formatCode>
                <c:ptCount val="17"/>
                <c:pt idx="1">
                  <c:v>-59.094898</c:v>
                </c:pt>
                <c:pt idx="2">
                  <c:v>-48.2418525</c:v>
                </c:pt>
                <c:pt idx="3">
                  <c:v>-12.0</c:v>
                </c:pt>
                <c:pt idx="4">
                  <c:v>7.644610499999985</c:v>
                </c:pt>
                <c:pt idx="5">
                  <c:v>20.0</c:v>
                </c:pt>
                <c:pt idx="6">
                  <c:v>74.0</c:v>
                </c:pt>
                <c:pt idx="7">
                  <c:v>132.0</c:v>
                </c:pt>
                <c:pt idx="8">
                  <c:v>161.0</c:v>
                </c:pt>
                <c:pt idx="9">
                  <c:v>193.0</c:v>
                </c:pt>
                <c:pt idx="10">
                  <c:v>280.0</c:v>
                </c:pt>
                <c:pt idx="11">
                  <c:v>333.0</c:v>
                </c:pt>
                <c:pt idx="12">
                  <c:v>422.0</c:v>
                </c:pt>
                <c:pt idx="13">
                  <c:v>502.0</c:v>
                </c:pt>
                <c:pt idx="14">
                  <c:v>611.0</c:v>
                </c:pt>
                <c:pt idx="15">
                  <c:v>708.0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0640120"/>
        <c:axId val="2130626728"/>
      </c:barChart>
      <c:catAx>
        <c:axId val="2130640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FFFFFF"/>
                    </a:solidFill>
                    <a:latin typeface="Trebuchet MS"/>
                  </a:defRPr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Year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</a:rPr>
                  <a:t>entered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</a:rPr>
                  <a:t>AI</a:t>
                </a:r>
              </a:p>
            </c:rich>
          </c:tx>
          <c:layout>
            <c:manualLayout>
              <c:xMode val="edge"/>
              <c:yMode val="edge"/>
              <c:x val="0.437917550792785"/>
              <c:y val="0.921930745312619"/>
            </c:manualLayout>
          </c:layout>
          <c:overlay val="0"/>
        </c:title>
        <c:numFmt formatCode="@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30626728"/>
        <c:crossesAt val="-100.0"/>
        <c:auto val="1"/>
        <c:lblAlgn val="ctr"/>
        <c:lblOffset val="20"/>
        <c:tickLblSkip val="1"/>
        <c:noMultiLvlLbl val="0"/>
      </c:catAx>
      <c:valAx>
        <c:axId val="213062672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Average </a:t>
                </a:r>
                <a:r>
                  <a:rPr lang="en-US" dirty="0" smtClean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net merit </a:t>
                </a:r>
                <a:r>
                  <a:rPr lang="en-US" dirty="0">
                    <a:solidFill>
                      <a:srgbClr val="FFFFFF"/>
                    </a:solidFill>
                    <a:latin typeface="Trebuchet MS"/>
                    <a:cs typeface="Trebuchet MS"/>
                  </a:rPr>
                  <a:t>($)</a:t>
                </a:r>
              </a:p>
            </c:rich>
          </c:tx>
          <c:layout>
            <c:manualLayout>
              <c:xMode val="edge"/>
              <c:yMode val="edge"/>
              <c:x val="0.0103950103950104"/>
              <c:y val="0.219101430580567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spPr>
          <a:ln w="34925" cap="sq">
            <a:solidFill>
              <a:srgbClr val="FFFFFF"/>
            </a:solidFill>
            <a:miter lim="800000"/>
          </a:ln>
        </c:spPr>
        <c:txPr>
          <a:bodyPr/>
          <a:lstStyle/>
          <a:p>
            <a:pPr>
              <a:defRPr baseline="0">
                <a:solidFill>
                  <a:srgbClr val="FFFFFF"/>
                </a:solidFill>
                <a:latin typeface="Trebuchet MS"/>
              </a:defRPr>
            </a:pPr>
            <a:endParaRPr lang="en-US"/>
          </a:p>
        </c:txPr>
        <c:crossAx val="2130640120"/>
        <c:crosses val="autoZero"/>
        <c:crossBetween val="midCat"/>
      </c:valAx>
    </c:plotArea>
    <c:plotVisOnly val="1"/>
    <c:dispBlanksAs val="gap"/>
    <c:showDLblsOverMax val="0"/>
  </c:chart>
  <c:spPr>
    <a:noFill/>
    <a:ln w="12700" cap="sq">
      <a:noFill/>
      <a:miter lim="800000"/>
    </a:ln>
  </c:spPr>
  <c:txPr>
    <a:bodyPr/>
    <a:lstStyle/>
    <a:p>
      <a:pPr>
        <a:defRPr sz="2000" b="1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372C9-C751-C34B-AC5E-F343F33A15D7}" type="doc">
      <dgm:prSet loTypeId="urn:microsoft.com/office/officeart/2005/8/layout/orgChart1" loCatId="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FCB0F17-BD43-A64C-B4F0-154089C64D14}">
      <dgm:prSet phldrT="[Text]" custT="1"/>
      <dgm:spPr>
        <a:solidFill>
          <a:srgbClr val="00563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CDCB</a:t>
          </a:r>
          <a:endParaRPr lang="en-US" sz="3800" b="1" dirty="0">
            <a:latin typeface="Trebuchet MS"/>
            <a:cs typeface="Trebuchet MS"/>
          </a:endParaRPr>
        </a:p>
      </dgm:t>
    </dgm:pt>
    <dgm:pt modelId="{09E2719A-A93B-B840-9A72-E7DC14276F46}" type="par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AD0B4D8-CCC3-DB44-95E9-42B0570B2A4C}" type="sibTrans" cxnId="{0F5DA17B-A4A5-3F49-A6C9-971A06C76A7B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02E68B6B-813E-A34D-A8E3-44AF8AD891A7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PDCA</a:t>
          </a:r>
          <a:endParaRPr lang="en-US" sz="3800" b="1" dirty="0">
            <a:latin typeface="Trebuchet MS"/>
            <a:cs typeface="Trebuchet MS"/>
          </a:endParaRPr>
        </a:p>
      </dgm:t>
    </dgm:pt>
    <dgm:pt modelId="{F9F3B137-8945-2944-A65D-E750635CE9FD}" type="parTrans" cxnId="{D0DA2EF7-4E44-FC46-A1C4-0E06BED433C6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2F73A1-FD23-8744-948C-A679D0BC23C9}" type="sibTrans" cxnId="{D0DA2EF7-4E44-FC46-A1C4-0E06BED433C6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E4F10CF-343E-4245-90A8-46A146B34815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NAAB</a:t>
          </a:r>
          <a:endParaRPr lang="en-US" sz="3800" b="1" dirty="0">
            <a:latin typeface="Trebuchet MS"/>
            <a:cs typeface="Trebuchet MS"/>
          </a:endParaRPr>
        </a:p>
      </dgm:t>
    </dgm:pt>
    <dgm:pt modelId="{1A3E2DC0-D31C-DF4A-B07D-FFEE98828C03}" type="parTrans" cxnId="{7EEA30FD-37BA-6942-AF0F-744C12D913A2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A0D96907-E06A-D84D-B9C2-8BA4AF4B93DA}" type="sibTrans" cxnId="{7EEA30FD-37BA-6942-AF0F-744C12D913A2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DEC9F93D-D996-2C49-A938-B8C31DC1C350}">
      <dgm:prSet phldrT="[Text]"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DRPC</a:t>
          </a:r>
          <a:endParaRPr lang="en-US" sz="3800" b="1" dirty="0">
            <a:latin typeface="Trebuchet MS"/>
            <a:cs typeface="Trebuchet MS"/>
          </a:endParaRPr>
        </a:p>
      </dgm:t>
    </dgm:pt>
    <dgm:pt modelId="{150298D0-AB82-D44F-B432-B76D9AF60820}" type="parTrans" cxnId="{050AC603-3102-3F4E-AAA4-CE6AECC537FE}">
      <dgm:prSet/>
      <dgm:spPr>
        <a:ln w="41275" cap="sq">
          <a:solidFill>
            <a:srgbClr val="FFFFFF"/>
          </a:solidFill>
          <a:miter lim="800000"/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F64EE291-98BF-C147-8535-B27C403C63BB}" type="sibTrans" cxnId="{050AC603-3102-3F4E-AAA4-CE6AECC537FE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554256E-1275-F847-9577-083955F29FDF}">
      <dgm:prSet custT="1"/>
      <dgm:spPr>
        <a:solidFill>
          <a:srgbClr val="00337F"/>
        </a:solidFill>
      </dgm:spPr>
      <dgm:t>
        <a:bodyPr/>
        <a:lstStyle/>
        <a:p>
          <a:r>
            <a:rPr lang="en-US" sz="3800" b="1" dirty="0" smtClean="0">
              <a:latin typeface="Trebuchet MS"/>
              <a:cs typeface="Trebuchet MS"/>
            </a:rPr>
            <a:t>DHIA</a:t>
          </a:r>
          <a:endParaRPr lang="en-US" sz="3800" b="1" dirty="0">
            <a:latin typeface="Trebuchet MS"/>
            <a:cs typeface="Trebuchet MS"/>
          </a:endParaRPr>
        </a:p>
      </dgm:t>
    </dgm:pt>
    <dgm:pt modelId="{501FAF7E-F1A8-DA48-920C-D07F009E38DD}" type="parTrans" cxnId="{5A89E7BA-848C-8D45-BE8A-04D4FFF7E943}">
      <dgm:prSet/>
      <dgm:spPr>
        <a:ln w="41275" cap="sq">
          <a:solidFill>
            <a:srgbClr val="FFFFFF"/>
          </a:solidFill>
        </a:ln>
      </dgm:spPr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13255F6C-17B2-D64B-830C-3BC0519613A5}" type="sibTrans" cxnId="{5A89E7BA-848C-8D45-BE8A-04D4FFF7E943}">
      <dgm:prSet/>
      <dgm:spPr/>
      <dgm:t>
        <a:bodyPr/>
        <a:lstStyle/>
        <a:p>
          <a:endParaRPr lang="en-US" sz="3800" b="1">
            <a:solidFill>
              <a:srgbClr val="00563F"/>
            </a:solidFill>
          </a:endParaRPr>
        </a:p>
      </dgm:t>
    </dgm:pt>
    <dgm:pt modelId="{CCA8A4F9-C9F6-534E-B5F3-612E889B1C0C}" type="pres">
      <dgm:prSet presAssocID="{E5E372C9-C751-C34B-AC5E-F343F33A15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8067054-B4EE-A74A-A8FB-6F04D9B9C638}" type="pres">
      <dgm:prSet presAssocID="{0FCB0F17-BD43-A64C-B4F0-154089C64D14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C012184-6044-F64F-ABB3-CC74D49B1796}" type="pres">
      <dgm:prSet presAssocID="{0FCB0F17-BD43-A64C-B4F0-154089C64D14}" presName="rootComposite1" presStyleCnt="0"/>
      <dgm:spPr/>
      <dgm:t>
        <a:bodyPr/>
        <a:lstStyle/>
        <a:p>
          <a:endParaRPr lang="en-US"/>
        </a:p>
      </dgm:t>
    </dgm:pt>
    <dgm:pt modelId="{4B0CE49D-6B5A-9241-8EE3-C6095D893787}" type="pres">
      <dgm:prSet presAssocID="{0FCB0F17-BD43-A64C-B4F0-154089C64D14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049A88-3ABC-D744-940A-04B0DF3F7F76}" type="pres">
      <dgm:prSet presAssocID="{0FCB0F17-BD43-A64C-B4F0-154089C64D1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3E6C915-D84F-CF44-B017-DABBAC10CC06}" type="pres">
      <dgm:prSet presAssocID="{0FCB0F17-BD43-A64C-B4F0-154089C64D14}" presName="hierChild2" presStyleCnt="0"/>
      <dgm:spPr/>
      <dgm:t>
        <a:bodyPr/>
        <a:lstStyle/>
        <a:p>
          <a:endParaRPr lang="en-US"/>
        </a:p>
      </dgm:t>
    </dgm:pt>
    <dgm:pt modelId="{AF185B50-D0F3-2D4C-BDDB-B0B855E2A938}" type="pres">
      <dgm:prSet presAssocID="{F9F3B137-8945-2944-A65D-E750635CE9FD}" presName="Name37" presStyleLbl="parChTrans1D2" presStyleIdx="0" presStyleCnt="4"/>
      <dgm:spPr/>
      <dgm:t>
        <a:bodyPr/>
        <a:lstStyle/>
        <a:p>
          <a:endParaRPr lang="en-US"/>
        </a:p>
      </dgm:t>
    </dgm:pt>
    <dgm:pt modelId="{CEBBCFB3-167A-914C-BD83-E9165C5685C4}" type="pres">
      <dgm:prSet presAssocID="{02E68B6B-813E-A34D-A8E3-44AF8AD891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15AECD1-0AEE-D243-9A08-DCDAC05745EB}" type="pres">
      <dgm:prSet presAssocID="{02E68B6B-813E-A34D-A8E3-44AF8AD891A7}" presName="rootComposite" presStyleCnt="0"/>
      <dgm:spPr/>
      <dgm:t>
        <a:bodyPr/>
        <a:lstStyle/>
        <a:p>
          <a:endParaRPr lang="en-US"/>
        </a:p>
      </dgm:t>
    </dgm:pt>
    <dgm:pt modelId="{202C136F-904C-2F4C-ABF8-E6B7F5485CEE}" type="pres">
      <dgm:prSet presAssocID="{02E68B6B-813E-A34D-A8E3-44AF8AD891A7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BF40CC-D99E-FF4F-BE0D-41834B375462}" type="pres">
      <dgm:prSet presAssocID="{02E68B6B-813E-A34D-A8E3-44AF8AD891A7}" presName="rootConnector" presStyleLbl="node2" presStyleIdx="0" presStyleCnt="4"/>
      <dgm:spPr/>
      <dgm:t>
        <a:bodyPr/>
        <a:lstStyle/>
        <a:p>
          <a:endParaRPr lang="en-US"/>
        </a:p>
      </dgm:t>
    </dgm:pt>
    <dgm:pt modelId="{D98D3044-E001-8B4B-9C44-8F1D8C92FFC8}" type="pres">
      <dgm:prSet presAssocID="{02E68B6B-813E-A34D-A8E3-44AF8AD891A7}" presName="hierChild4" presStyleCnt="0"/>
      <dgm:spPr/>
      <dgm:t>
        <a:bodyPr/>
        <a:lstStyle/>
        <a:p>
          <a:endParaRPr lang="en-US"/>
        </a:p>
      </dgm:t>
    </dgm:pt>
    <dgm:pt modelId="{4FE1A550-E4AA-D442-9B4A-1C3D8F48B466}" type="pres">
      <dgm:prSet presAssocID="{02E68B6B-813E-A34D-A8E3-44AF8AD891A7}" presName="hierChild5" presStyleCnt="0"/>
      <dgm:spPr/>
      <dgm:t>
        <a:bodyPr/>
        <a:lstStyle/>
        <a:p>
          <a:endParaRPr lang="en-US"/>
        </a:p>
      </dgm:t>
    </dgm:pt>
    <dgm:pt modelId="{1DDA9E01-940E-0D4E-9915-51DC62205EAF}" type="pres">
      <dgm:prSet presAssocID="{1A3E2DC0-D31C-DF4A-B07D-FFEE98828C03}" presName="Name37" presStyleLbl="parChTrans1D2" presStyleIdx="1" presStyleCnt="4"/>
      <dgm:spPr/>
      <dgm:t>
        <a:bodyPr/>
        <a:lstStyle/>
        <a:p>
          <a:endParaRPr lang="en-US"/>
        </a:p>
      </dgm:t>
    </dgm:pt>
    <dgm:pt modelId="{CE51887E-6ACA-F342-B4E4-7F50AF07EFCA}" type="pres">
      <dgm:prSet presAssocID="{CE4F10CF-343E-4245-90A8-46A146B34815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37E7D96-3629-2F48-8896-A6C4089126DB}" type="pres">
      <dgm:prSet presAssocID="{CE4F10CF-343E-4245-90A8-46A146B34815}" presName="rootComposite" presStyleCnt="0"/>
      <dgm:spPr/>
      <dgm:t>
        <a:bodyPr/>
        <a:lstStyle/>
        <a:p>
          <a:endParaRPr lang="en-US"/>
        </a:p>
      </dgm:t>
    </dgm:pt>
    <dgm:pt modelId="{0311C99E-9CB9-ED44-9808-EDA985A269FA}" type="pres">
      <dgm:prSet presAssocID="{CE4F10CF-343E-4245-90A8-46A146B3481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E770C7-7D12-B641-AEBB-B7D18B788DFD}" type="pres">
      <dgm:prSet presAssocID="{CE4F10CF-343E-4245-90A8-46A146B34815}" presName="rootConnector" presStyleLbl="node2" presStyleIdx="1" presStyleCnt="4"/>
      <dgm:spPr/>
      <dgm:t>
        <a:bodyPr/>
        <a:lstStyle/>
        <a:p>
          <a:endParaRPr lang="en-US"/>
        </a:p>
      </dgm:t>
    </dgm:pt>
    <dgm:pt modelId="{6D515FFE-11DA-0844-B97C-4FC05798D01E}" type="pres">
      <dgm:prSet presAssocID="{CE4F10CF-343E-4245-90A8-46A146B34815}" presName="hierChild4" presStyleCnt="0"/>
      <dgm:spPr/>
      <dgm:t>
        <a:bodyPr/>
        <a:lstStyle/>
        <a:p>
          <a:endParaRPr lang="en-US"/>
        </a:p>
      </dgm:t>
    </dgm:pt>
    <dgm:pt modelId="{A54C3B3C-137A-F74E-9440-16A98DA562C9}" type="pres">
      <dgm:prSet presAssocID="{CE4F10CF-343E-4245-90A8-46A146B34815}" presName="hierChild5" presStyleCnt="0"/>
      <dgm:spPr/>
      <dgm:t>
        <a:bodyPr/>
        <a:lstStyle/>
        <a:p>
          <a:endParaRPr lang="en-US"/>
        </a:p>
      </dgm:t>
    </dgm:pt>
    <dgm:pt modelId="{71FDF91E-1811-7C49-BFEA-B90C4D1C5DE2}" type="pres">
      <dgm:prSet presAssocID="{150298D0-AB82-D44F-B432-B76D9AF60820}" presName="Name37" presStyleLbl="parChTrans1D2" presStyleIdx="2" presStyleCnt="4"/>
      <dgm:spPr/>
      <dgm:t>
        <a:bodyPr/>
        <a:lstStyle/>
        <a:p>
          <a:endParaRPr lang="en-US"/>
        </a:p>
      </dgm:t>
    </dgm:pt>
    <dgm:pt modelId="{86BF64D3-8441-184F-B579-785005DAAA6D}" type="pres">
      <dgm:prSet presAssocID="{DEC9F93D-D996-2C49-A938-B8C31DC1C3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1BC1663-C857-6D42-B74D-72BA22F4E9B5}" type="pres">
      <dgm:prSet presAssocID="{DEC9F93D-D996-2C49-A938-B8C31DC1C350}" presName="rootComposite" presStyleCnt="0"/>
      <dgm:spPr/>
      <dgm:t>
        <a:bodyPr/>
        <a:lstStyle/>
        <a:p>
          <a:endParaRPr lang="en-US"/>
        </a:p>
      </dgm:t>
    </dgm:pt>
    <dgm:pt modelId="{7DA44A1F-CE33-8C44-A92E-8F4D074E993E}" type="pres">
      <dgm:prSet presAssocID="{DEC9F93D-D996-2C49-A938-B8C31DC1C350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F4B240-1142-5B4E-8E21-4750470A7383}" type="pres">
      <dgm:prSet presAssocID="{DEC9F93D-D996-2C49-A938-B8C31DC1C350}" presName="rootConnector" presStyleLbl="node2" presStyleIdx="2" presStyleCnt="4"/>
      <dgm:spPr/>
      <dgm:t>
        <a:bodyPr/>
        <a:lstStyle/>
        <a:p>
          <a:endParaRPr lang="en-US"/>
        </a:p>
      </dgm:t>
    </dgm:pt>
    <dgm:pt modelId="{7B8DE4AC-47B8-1742-8512-4A1C97F54747}" type="pres">
      <dgm:prSet presAssocID="{DEC9F93D-D996-2C49-A938-B8C31DC1C350}" presName="hierChild4" presStyleCnt="0"/>
      <dgm:spPr/>
      <dgm:t>
        <a:bodyPr/>
        <a:lstStyle/>
        <a:p>
          <a:endParaRPr lang="en-US"/>
        </a:p>
      </dgm:t>
    </dgm:pt>
    <dgm:pt modelId="{E87885B9-CD46-DF4B-861B-41851A0F965F}" type="pres">
      <dgm:prSet presAssocID="{DEC9F93D-D996-2C49-A938-B8C31DC1C350}" presName="hierChild5" presStyleCnt="0"/>
      <dgm:spPr/>
      <dgm:t>
        <a:bodyPr/>
        <a:lstStyle/>
        <a:p>
          <a:endParaRPr lang="en-US"/>
        </a:p>
      </dgm:t>
    </dgm:pt>
    <dgm:pt modelId="{0F55ED42-3813-1646-A230-FC1E4F7DE216}" type="pres">
      <dgm:prSet presAssocID="{501FAF7E-F1A8-DA48-920C-D07F009E38DD}" presName="Name37" presStyleLbl="parChTrans1D2" presStyleIdx="3" presStyleCnt="4"/>
      <dgm:spPr/>
      <dgm:t>
        <a:bodyPr/>
        <a:lstStyle/>
        <a:p>
          <a:endParaRPr lang="en-US"/>
        </a:p>
      </dgm:t>
    </dgm:pt>
    <dgm:pt modelId="{BB92D777-6434-3D42-A357-9F9A49B2FE38}" type="pres">
      <dgm:prSet presAssocID="{1554256E-1275-F847-9577-083955F29F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529C3F2-7527-1542-81B6-F2F4C58BD84B}" type="pres">
      <dgm:prSet presAssocID="{1554256E-1275-F847-9577-083955F29FDF}" presName="rootComposite" presStyleCnt="0"/>
      <dgm:spPr/>
      <dgm:t>
        <a:bodyPr/>
        <a:lstStyle/>
        <a:p>
          <a:endParaRPr lang="en-US"/>
        </a:p>
      </dgm:t>
    </dgm:pt>
    <dgm:pt modelId="{6F6CAA7B-295A-C04A-8C74-87DA15BC6EE2}" type="pres">
      <dgm:prSet presAssocID="{1554256E-1275-F847-9577-083955F29FDF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2D11BD-CBE6-6C41-B46C-6F48E3B86530}" type="pres">
      <dgm:prSet presAssocID="{1554256E-1275-F847-9577-083955F29FDF}" presName="rootConnector" presStyleLbl="node2" presStyleIdx="3" presStyleCnt="4"/>
      <dgm:spPr/>
      <dgm:t>
        <a:bodyPr/>
        <a:lstStyle/>
        <a:p>
          <a:endParaRPr lang="en-US"/>
        </a:p>
      </dgm:t>
    </dgm:pt>
    <dgm:pt modelId="{FDFDC28C-AC32-9345-9ED1-569DFE5EF520}" type="pres">
      <dgm:prSet presAssocID="{1554256E-1275-F847-9577-083955F29FDF}" presName="hierChild4" presStyleCnt="0"/>
      <dgm:spPr/>
      <dgm:t>
        <a:bodyPr/>
        <a:lstStyle/>
        <a:p>
          <a:endParaRPr lang="en-US"/>
        </a:p>
      </dgm:t>
    </dgm:pt>
    <dgm:pt modelId="{9A502CC0-5023-7A4C-A993-5F3AB8493DF2}" type="pres">
      <dgm:prSet presAssocID="{1554256E-1275-F847-9577-083955F29FDF}" presName="hierChild5" presStyleCnt="0"/>
      <dgm:spPr/>
      <dgm:t>
        <a:bodyPr/>
        <a:lstStyle/>
        <a:p>
          <a:endParaRPr lang="en-US"/>
        </a:p>
      </dgm:t>
    </dgm:pt>
    <dgm:pt modelId="{D50D2FC0-E61E-BB44-8E20-D3B08E999682}" type="pres">
      <dgm:prSet presAssocID="{0FCB0F17-BD43-A64C-B4F0-154089C64D14}" presName="hierChild3" presStyleCnt="0"/>
      <dgm:spPr/>
      <dgm:t>
        <a:bodyPr/>
        <a:lstStyle/>
        <a:p>
          <a:endParaRPr lang="en-US"/>
        </a:p>
      </dgm:t>
    </dgm:pt>
  </dgm:ptLst>
  <dgm:cxnLst>
    <dgm:cxn modelId="{1C9DA5B6-9ACB-D64C-B512-BF52C19898B9}" type="presOf" srcId="{E5E372C9-C751-C34B-AC5E-F343F33A15D7}" destId="{CCA8A4F9-C9F6-534E-B5F3-612E889B1C0C}" srcOrd="0" destOrd="0" presId="urn:microsoft.com/office/officeart/2005/8/layout/orgChart1"/>
    <dgm:cxn modelId="{F7C16732-0947-E24F-87F3-BC207A367A9B}" type="presOf" srcId="{CE4F10CF-343E-4245-90A8-46A146B34815}" destId="{73E770C7-7D12-B641-AEBB-B7D18B788DFD}" srcOrd="1" destOrd="0" presId="urn:microsoft.com/office/officeart/2005/8/layout/orgChart1"/>
    <dgm:cxn modelId="{9FE435BB-8F9E-9E44-93CC-3687FFB2B0E9}" type="presOf" srcId="{501FAF7E-F1A8-DA48-920C-D07F009E38DD}" destId="{0F55ED42-3813-1646-A230-FC1E4F7DE216}" srcOrd="0" destOrd="0" presId="urn:microsoft.com/office/officeart/2005/8/layout/orgChart1"/>
    <dgm:cxn modelId="{93F6E289-CD2F-4949-A706-77FD8DA04BCB}" type="presOf" srcId="{1A3E2DC0-D31C-DF4A-B07D-FFEE98828C03}" destId="{1DDA9E01-940E-0D4E-9915-51DC62205EAF}" srcOrd="0" destOrd="0" presId="urn:microsoft.com/office/officeart/2005/8/layout/orgChart1"/>
    <dgm:cxn modelId="{E2A8601E-12F9-AC42-A928-C6CC701617C2}" type="presOf" srcId="{1554256E-1275-F847-9577-083955F29FDF}" destId="{6F6CAA7B-295A-C04A-8C74-87DA15BC6EE2}" srcOrd="0" destOrd="0" presId="urn:microsoft.com/office/officeart/2005/8/layout/orgChart1"/>
    <dgm:cxn modelId="{EF3CAE52-51DF-0C41-9EC2-3BFC5E1837CB}" type="presOf" srcId="{DEC9F93D-D996-2C49-A938-B8C31DC1C350}" destId="{7DA44A1F-CE33-8C44-A92E-8F4D074E993E}" srcOrd="0" destOrd="0" presId="urn:microsoft.com/office/officeart/2005/8/layout/orgChart1"/>
    <dgm:cxn modelId="{9A7DD440-E391-5B4D-B05B-01DF6FC222A5}" type="presOf" srcId="{0FCB0F17-BD43-A64C-B4F0-154089C64D14}" destId="{E2049A88-3ABC-D744-940A-04B0DF3F7F76}" srcOrd="1" destOrd="0" presId="urn:microsoft.com/office/officeart/2005/8/layout/orgChart1"/>
    <dgm:cxn modelId="{CE52B42D-F3AB-0240-8752-2041E9915644}" type="presOf" srcId="{0FCB0F17-BD43-A64C-B4F0-154089C64D14}" destId="{4B0CE49D-6B5A-9241-8EE3-C6095D893787}" srcOrd="0" destOrd="0" presId="urn:microsoft.com/office/officeart/2005/8/layout/orgChart1"/>
    <dgm:cxn modelId="{0F5DA17B-A4A5-3F49-A6C9-971A06C76A7B}" srcId="{E5E372C9-C751-C34B-AC5E-F343F33A15D7}" destId="{0FCB0F17-BD43-A64C-B4F0-154089C64D14}" srcOrd="0" destOrd="0" parTransId="{09E2719A-A93B-B840-9A72-E7DC14276F46}" sibTransId="{1AD0B4D8-CCC3-DB44-95E9-42B0570B2A4C}"/>
    <dgm:cxn modelId="{7EEA30FD-37BA-6942-AF0F-744C12D913A2}" srcId="{0FCB0F17-BD43-A64C-B4F0-154089C64D14}" destId="{CE4F10CF-343E-4245-90A8-46A146B34815}" srcOrd="1" destOrd="0" parTransId="{1A3E2DC0-D31C-DF4A-B07D-FFEE98828C03}" sibTransId="{A0D96907-E06A-D84D-B9C2-8BA4AF4B93DA}"/>
    <dgm:cxn modelId="{D0DA2EF7-4E44-FC46-A1C4-0E06BED433C6}" srcId="{0FCB0F17-BD43-A64C-B4F0-154089C64D14}" destId="{02E68B6B-813E-A34D-A8E3-44AF8AD891A7}" srcOrd="0" destOrd="0" parTransId="{F9F3B137-8945-2944-A65D-E750635CE9FD}" sibTransId="{A02F73A1-FD23-8744-948C-A679D0BC23C9}"/>
    <dgm:cxn modelId="{050AC603-3102-3F4E-AAA4-CE6AECC537FE}" srcId="{0FCB0F17-BD43-A64C-B4F0-154089C64D14}" destId="{DEC9F93D-D996-2C49-A938-B8C31DC1C350}" srcOrd="2" destOrd="0" parTransId="{150298D0-AB82-D44F-B432-B76D9AF60820}" sibTransId="{F64EE291-98BF-C147-8535-B27C403C63BB}"/>
    <dgm:cxn modelId="{53C3CC8A-9F6C-1B4C-B33C-17972ADC4A54}" type="presOf" srcId="{CE4F10CF-343E-4245-90A8-46A146B34815}" destId="{0311C99E-9CB9-ED44-9808-EDA985A269FA}" srcOrd="0" destOrd="0" presId="urn:microsoft.com/office/officeart/2005/8/layout/orgChart1"/>
    <dgm:cxn modelId="{65819136-9B4F-DF42-8C6D-356FEB9FDE4D}" type="presOf" srcId="{1554256E-1275-F847-9577-083955F29FDF}" destId="{772D11BD-CBE6-6C41-B46C-6F48E3B86530}" srcOrd="1" destOrd="0" presId="urn:microsoft.com/office/officeart/2005/8/layout/orgChart1"/>
    <dgm:cxn modelId="{AE17B656-0876-DC41-9471-C667B0ED33DC}" type="presOf" srcId="{150298D0-AB82-D44F-B432-B76D9AF60820}" destId="{71FDF91E-1811-7C49-BFEA-B90C4D1C5DE2}" srcOrd="0" destOrd="0" presId="urn:microsoft.com/office/officeart/2005/8/layout/orgChart1"/>
    <dgm:cxn modelId="{806085AD-D99D-9F47-B92A-961028AFC036}" type="presOf" srcId="{F9F3B137-8945-2944-A65D-E750635CE9FD}" destId="{AF185B50-D0F3-2D4C-BDDB-B0B855E2A938}" srcOrd="0" destOrd="0" presId="urn:microsoft.com/office/officeart/2005/8/layout/orgChart1"/>
    <dgm:cxn modelId="{EE805BC9-FE73-B649-8A0C-79BC7069BD87}" type="presOf" srcId="{02E68B6B-813E-A34D-A8E3-44AF8AD891A7}" destId="{202C136F-904C-2F4C-ABF8-E6B7F5485CEE}" srcOrd="0" destOrd="0" presId="urn:microsoft.com/office/officeart/2005/8/layout/orgChart1"/>
    <dgm:cxn modelId="{69B53ECA-2FEC-6F4F-A1CE-0C60D9F45999}" type="presOf" srcId="{02E68B6B-813E-A34D-A8E3-44AF8AD891A7}" destId="{76BF40CC-D99E-FF4F-BE0D-41834B375462}" srcOrd="1" destOrd="0" presId="urn:microsoft.com/office/officeart/2005/8/layout/orgChart1"/>
    <dgm:cxn modelId="{5A89E7BA-848C-8D45-BE8A-04D4FFF7E943}" srcId="{0FCB0F17-BD43-A64C-B4F0-154089C64D14}" destId="{1554256E-1275-F847-9577-083955F29FDF}" srcOrd="3" destOrd="0" parTransId="{501FAF7E-F1A8-DA48-920C-D07F009E38DD}" sibTransId="{13255F6C-17B2-D64B-830C-3BC0519613A5}"/>
    <dgm:cxn modelId="{2EA9BCA5-6DD5-174A-8C6B-014380456C35}" type="presOf" srcId="{DEC9F93D-D996-2C49-A938-B8C31DC1C350}" destId="{BEF4B240-1142-5B4E-8E21-4750470A7383}" srcOrd="1" destOrd="0" presId="urn:microsoft.com/office/officeart/2005/8/layout/orgChart1"/>
    <dgm:cxn modelId="{13EEECE5-BBC7-4C43-86F0-29905C1F0728}" type="presParOf" srcId="{CCA8A4F9-C9F6-534E-B5F3-612E889B1C0C}" destId="{B8067054-B4EE-A74A-A8FB-6F04D9B9C638}" srcOrd="0" destOrd="0" presId="urn:microsoft.com/office/officeart/2005/8/layout/orgChart1"/>
    <dgm:cxn modelId="{01631027-02C8-9D44-B0E7-1462FE5FEB6D}" type="presParOf" srcId="{B8067054-B4EE-A74A-A8FB-6F04D9B9C638}" destId="{AC012184-6044-F64F-ABB3-CC74D49B1796}" srcOrd="0" destOrd="0" presId="urn:microsoft.com/office/officeart/2005/8/layout/orgChart1"/>
    <dgm:cxn modelId="{DC7C2ECE-B6AE-AD48-808F-9713ABC8DB8A}" type="presParOf" srcId="{AC012184-6044-F64F-ABB3-CC74D49B1796}" destId="{4B0CE49D-6B5A-9241-8EE3-C6095D893787}" srcOrd="0" destOrd="0" presId="urn:microsoft.com/office/officeart/2005/8/layout/orgChart1"/>
    <dgm:cxn modelId="{E2134B3E-38E8-5B42-8408-E244E7193884}" type="presParOf" srcId="{AC012184-6044-F64F-ABB3-CC74D49B1796}" destId="{E2049A88-3ABC-D744-940A-04B0DF3F7F76}" srcOrd="1" destOrd="0" presId="urn:microsoft.com/office/officeart/2005/8/layout/orgChart1"/>
    <dgm:cxn modelId="{8769ABEC-AE99-0B4E-9107-C73DADBE19BB}" type="presParOf" srcId="{B8067054-B4EE-A74A-A8FB-6F04D9B9C638}" destId="{63E6C915-D84F-CF44-B017-DABBAC10CC06}" srcOrd="1" destOrd="0" presId="urn:microsoft.com/office/officeart/2005/8/layout/orgChart1"/>
    <dgm:cxn modelId="{758108C2-C9AB-074A-9D2B-2987B1E7F314}" type="presParOf" srcId="{63E6C915-D84F-CF44-B017-DABBAC10CC06}" destId="{AF185B50-D0F3-2D4C-BDDB-B0B855E2A938}" srcOrd="0" destOrd="0" presId="urn:microsoft.com/office/officeart/2005/8/layout/orgChart1"/>
    <dgm:cxn modelId="{E455B8F4-8D07-9341-9715-A03239A65C10}" type="presParOf" srcId="{63E6C915-D84F-CF44-B017-DABBAC10CC06}" destId="{CEBBCFB3-167A-914C-BD83-E9165C5685C4}" srcOrd="1" destOrd="0" presId="urn:microsoft.com/office/officeart/2005/8/layout/orgChart1"/>
    <dgm:cxn modelId="{950B8DF6-19C8-8C4C-B3AA-40E8579A96F1}" type="presParOf" srcId="{CEBBCFB3-167A-914C-BD83-E9165C5685C4}" destId="{715AECD1-0AEE-D243-9A08-DCDAC05745EB}" srcOrd="0" destOrd="0" presId="urn:microsoft.com/office/officeart/2005/8/layout/orgChart1"/>
    <dgm:cxn modelId="{B7C0CF0D-A84A-7946-AC7C-FA5D0F2ECE64}" type="presParOf" srcId="{715AECD1-0AEE-D243-9A08-DCDAC05745EB}" destId="{202C136F-904C-2F4C-ABF8-E6B7F5485CEE}" srcOrd="0" destOrd="0" presId="urn:microsoft.com/office/officeart/2005/8/layout/orgChart1"/>
    <dgm:cxn modelId="{E02AEE14-D7EC-954C-A2A9-BCC38626D364}" type="presParOf" srcId="{715AECD1-0AEE-D243-9A08-DCDAC05745EB}" destId="{76BF40CC-D99E-FF4F-BE0D-41834B375462}" srcOrd="1" destOrd="0" presId="urn:microsoft.com/office/officeart/2005/8/layout/orgChart1"/>
    <dgm:cxn modelId="{AD8CF080-5F9C-9747-A22B-D4075948F89B}" type="presParOf" srcId="{CEBBCFB3-167A-914C-BD83-E9165C5685C4}" destId="{D98D3044-E001-8B4B-9C44-8F1D8C92FFC8}" srcOrd="1" destOrd="0" presId="urn:microsoft.com/office/officeart/2005/8/layout/orgChart1"/>
    <dgm:cxn modelId="{E5EB0DC7-CC1D-E549-8774-BE6165256A2A}" type="presParOf" srcId="{CEBBCFB3-167A-914C-BD83-E9165C5685C4}" destId="{4FE1A550-E4AA-D442-9B4A-1C3D8F48B466}" srcOrd="2" destOrd="0" presId="urn:microsoft.com/office/officeart/2005/8/layout/orgChart1"/>
    <dgm:cxn modelId="{A9F0AFD7-6881-DD46-B2ED-1D564BA40D90}" type="presParOf" srcId="{63E6C915-D84F-CF44-B017-DABBAC10CC06}" destId="{1DDA9E01-940E-0D4E-9915-51DC62205EAF}" srcOrd="2" destOrd="0" presId="urn:microsoft.com/office/officeart/2005/8/layout/orgChart1"/>
    <dgm:cxn modelId="{5B5C6EBB-8C88-FE46-AFB3-EB7C57BBAD7C}" type="presParOf" srcId="{63E6C915-D84F-CF44-B017-DABBAC10CC06}" destId="{CE51887E-6ACA-F342-B4E4-7F50AF07EFCA}" srcOrd="3" destOrd="0" presId="urn:microsoft.com/office/officeart/2005/8/layout/orgChart1"/>
    <dgm:cxn modelId="{690B0ED3-5E64-BB4D-B663-63F7386929B6}" type="presParOf" srcId="{CE51887E-6ACA-F342-B4E4-7F50AF07EFCA}" destId="{037E7D96-3629-2F48-8896-A6C4089126DB}" srcOrd="0" destOrd="0" presId="urn:microsoft.com/office/officeart/2005/8/layout/orgChart1"/>
    <dgm:cxn modelId="{2DB1BB24-0362-2949-8E85-BB34066FDD66}" type="presParOf" srcId="{037E7D96-3629-2F48-8896-A6C4089126DB}" destId="{0311C99E-9CB9-ED44-9808-EDA985A269FA}" srcOrd="0" destOrd="0" presId="urn:microsoft.com/office/officeart/2005/8/layout/orgChart1"/>
    <dgm:cxn modelId="{69A38297-55DC-F94A-8CEA-0C07A2637525}" type="presParOf" srcId="{037E7D96-3629-2F48-8896-A6C4089126DB}" destId="{73E770C7-7D12-B641-AEBB-B7D18B788DFD}" srcOrd="1" destOrd="0" presId="urn:microsoft.com/office/officeart/2005/8/layout/orgChart1"/>
    <dgm:cxn modelId="{FD96A3E5-EFA4-3A47-96C9-5232A85C575C}" type="presParOf" srcId="{CE51887E-6ACA-F342-B4E4-7F50AF07EFCA}" destId="{6D515FFE-11DA-0844-B97C-4FC05798D01E}" srcOrd="1" destOrd="0" presId="urn:microsoft.com/office/officeart/2005/8/layout/orgChart1"/>
    <dgm:cxn modelId="{151A3908-B549-BA45-87C3-E128D07E7F7A}" type="presParOf" srcId="{CE51887E-6ACA-F342-B4E4-7F50AF07EFCA}" destId="{A54C3B3C-137A-F74E-9440-16A98DA562C9}" srcOrd="2" destOrd="0" presId="urn:microsoft.com/office/officeart/2005/8/layout/orgChart1"/>
    <dgm:cxn modelId="{E40E6103-89F2-D244-934B-3023B6474CCD}" type="presParOf" srcId="{63E6C915-D84F-CF44-B017-DABBAC10CC06}" destId="{71FDF91E-1811-7C49-BFEA-B90C4D1C5DE2}" srcOrd="4" destOrd="0" presId="urn:microsoft.com/office/officeart/2005/8/layout/orgChart1"/>
    <dgm:cxn modelId="{07C79A87-1FFF-034C-AFF0-BBBDE537A5C8}" type="presParOf" srcId="{63E6C915-D84F-CF44-B017-DABBAC10CC06}" destId="{86BF64D3-8441-184F-B579-785005DAAA6D}" srcOrd="5" destOrd="0" presId="urn:microsoft.com/office/officeart/2005/8/layout/orgChart1"/>
    <dgm:cxn modelId="{AC40F062-F0EE-B448-A280-F828D2009CB6}" type="presParOf" srcId="{86BF64D3-8441-184F-B579-785005DAAA6D}" destId="{21BC1663-C857-6D42-B74D-72BA22F4E9B5}" srcOrd="0" destOrd="0" presId="urn:microsoft.com/office/officeart/2005/8/layout/orgChart1"/>
    <dgm:cxn modelId="{6FC2450A-9151-0544-8EC2-EB2F9BE12607}" type="presParOf" srcId="{21BC1663-C857-6D42-B74D-72BA22F4E9B5}" destId="{7DA44A1F-CE33-8C44-A92E-8F4D074E993E}" srcOrd="0" destOrd="0" presId="urn:microsoft.com/office/officeart/2005/8/layout/orgChart1"/>
    <dgm:cxn modelId="{5F7580B6-5D9E-EB4C-938D-821509546951}" type="presParOf" srcId="{21BC1663-C857-6D42-B74D-72BA22F4E9B5}" destId="{BEF4B240-1142-5B4E-8E21-4750470A7383}" srcOrd="1" destOrd="0" presId="urn:microsoft.com/office/officeart/2005/8/layout/orgChart1"/>
    <dgm:cxn modelId="{A2FF2220-A55F-314F-B9EC-EE75C6B83A47}" type="presParOf" srcId="{86BF64D3-8441-184F-B579-785005DAAA6D}" destId="{7B8DE4AC-47B8-1742-8512-4A1C97F54747}" srcOrd="1" destOrd="0" presId="urn:microsoft.com/office/officeart/2005/8/layout/orgChart1"/>
    <dgm:cxn modelId="{3C14B375-0C02-E245-87BC-F3A864CBF135}" type="presParOf" srcId="{86BF64D3-8441-184F-B579-785005DAAA6D}" destId="{E87885B9-CD46-DF4B-861B-41851A0F965F}" srcOrd="2" destOrd="0" presId="urn:microsoft.com/office/officeart/2005/8/layout/orgChart1"/>
    <dgm:cxn modelId="{85894CC7-7655-0B4A-A288-0B8AEA18F55B}" type="presParOf" srcId="{63E6C915-D84F-CF44-B017-DABBAC10CC06}" destId="{0F55ED42-3813-1646-A230-FC1E4F7DE216}" srcOrd="6" destOrd="0" presId="urn:microsoft.com/office/officeart/2005/8/layout/orgChart1"/>
    <dgm:cxn modelId="{E1FD7317-4100-954E-9EA9-9D9440A6AB6B}" type="presParOf" srcId="{63E6C915-D84F-CF44-B017-DABBAC10CC06}" destId="{BB92D777-6434-3D42-A357-9F9A49B2FE38}" srcOrd="7" destOrd="0" presId="urn:microsoft.com/office/officeart/2005/8/layout/orgChart1"/>
    <dgm:cxn modelId="{B2AC2D85-0754-D64A-9A4D-09E0A84975B7}" type="presParOf" srcId="{BB92D777-6434-3D42-A357-9F9A49B2FE38}" destId="{8529C3F2-7527-1542-81B6-F2F4C58BD84B}" srcOrd="0" destOrd="0" presId="urn:microsoft.com/office/officeart/2005/8/layout/orgChart1"/>
    <dgm:cxn modelId="{92410545-694F-014E-B0E9-92C9B167D37E}" type="presParOf" srcId="{8529C3F2-7527-1542-81B6-F2F4C58BD84B}" destId="{6F6CAA7B-295A-C04A-8C74-87DA15BC6EE2}" srcOrd="0" destOrd="0" presId="urn:microsoft.com/office/officeart/2005/8/layout/orgChart1"/>
    <dgm:cxn modelId="{CB9D9C37-CF59-B745-A4CD-130A2BD84134}" type="presParOf" srcId="{8529C3F2-7527-1542-81B6-F2F4C58BD84B}" destId="{772D11BD-CBE6-6C41-B46C-6F48E3B86530}" srcOrd="1" destOrd="0" presId="urn:microsoft.com/office/officeart/2005/8/layout/orgChart1"/>
    <dgm:cxn modelId="{2E8606E8-FBC9-4242-8385-C18667C72B01}" type="presParOf" srcId="{BB92D777-6434-3D42-A357-9F9A49B2FE38}" destId="{FDFDC28C-AC32-9345-9ED1-569DFE5EF520}" srcOrd="1" destOrd="0" presId="urn:microsoft.com/office/officeart/2005/8/layout/orgChart1"/>
    <dgm:cxn modelId="{B1AC2AD3-0EB4-464B-B205-728F20ADB626}" type="presParOf" srcId="{BB92D777-6434-3D42-A357-9F9A49B2FE38}" destId="{9A502CC0-5023-7A4C-A993-5F3AB8493DF2}" srcOrd="2" destOrd="0" presId="urn:microsoft.com/office/officeart/2005/8/layout/orgChart1"/>
    <dgm:cxn modelId="{9A2C98FF-AF39-3D4C-BEE9-87148DF51E5C}" type="presParOf" srcId="{B8067054-B4EE-A74A-A8FB-6F04D9B9C638}" destId="{D50D2FC0-E61E-BB44-8E20-D3B08E9996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5ED42-3813-1646-A230-FC1E4F7DE216}">
      <dsp:nvSpPr>
        <dsp:cNvPr id="0" name=""/>
        <dsp:cNvSpPr/>
      </dsp:nvSpPr>
      <dsp:spPr>
        <a:xfrm>
          <a:off x="4002322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3134643" y="181343"/>
              </a:lnTo>
              <a:lnTo>
                <a:pt x="3134643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FDF91E-1811-7C49-BFEA-B90C4D1C5DE2}">
      <dsp:nvSpPr>
        <dsp:cNvPr id="0" name=""/>
        <dsp:cNvSpPr/>
      </dsp:nvSpPr>
      <dsp:spPr>
        <a:xfrm>
          <a:off x="4002322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343"/>
              </a:lnTo>
              <a:lnTo>
                <a:pt x="1044881" y="181343"/>
              </a:lnTo>
              <a:lnTo>
                <a:pt x="1044881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A9E01-940E-0D4E-9915-51DC62205EAF}">
      <dsp:nvSpPr>
        <dsp:cNvPr id="0" name=""/>
        <dsp:cNvSpPr/>
      </dsp:nvSpPr>
      <dsp:spPr>
        <a:xfrm>
          <a:off x="2957441" y="1217475"/>
          <a:ext cx="1044881" cy="362686"/>
        </a:xfrm>
        <a:custGeom>
          <a:avLst/>
          <a:gdLst/>
          <a:ahLst/>
          <a:cxnLst/>
          <a:rect l="0" t="0" r="0" b="0"/>
          <a:pathLst>
            <a:path>
              <a:moveTo>
                <a:pt x="1044881" y="0"/>
              </a:moveTo>
              <a:lnTo>
                <a:pt x="1044881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85B50-D0F3-2D4C-BDDB-B0B855E2A938}">
      <dsp:nvSpPr>
        <dsp:cNvPr id="0" name=""/>
        <dsp:cNvSpPr/>
      </dsp:nvSpPr>
      <dsp:spPr>
        <a:xfrm>
          <a:off x="867678" y="1217475"/>
          <a:ext cx="3134643" cy="362686"/>
        </a:xfrm>
        <a:custGeom>
          <a:avLst/>
          <a:gdLst/>
          <a:ahLst/>
          <a:cxnLst/>
          <a:rect l="0" t="0" r="0" b="0"/>
          <a:pathLst>
            <a:path>
              <a:moveTo>
                <a:pt x="3134643" y="0"/>
              </a:moveTo>
              <a:lnTo>
                <a:pt x="3134643" y="181343"/>
              </a:lnTo>
              <a:lnTo>
                <a:pt x="0" y="181343"/>
              </a:lnTo>
              <a:lnTo>
                <a:pt x="0" y="362686"/>
              </a:lnTo>
            </a:path>
          </a:pathLst>
        </a:custGeom>
        <a:noFill/>
        <a:ln w="41275" cap="sq" cmpd="sng" algn="ctr">
          <a:solidFill>
            <a:srgbClr val="FFFF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CE49D-6B5A-9241-8EE3-C6095D893787}">
      <dsp:nvSpPr>
        <dsp:cNvPr id="0" name=""/>
        <dsp:cNvSpPr/>
      </dsp:nvSpPr>
      <dsp:spPr>
        <a:xfrm>
          <a:off x="3138784" y="353937"/>
          <a:ext cx="1727076" cy="863538"/>
        </a:xfrm>
        <a:prstGeom prst="rect">
          <a:avLst/>
        </a:prstGeom>
        <a:solidFill>
          <a:srgbClr val="00563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CDCB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3138784" y="353937"/>
        <a:ext cx="1727076" cy="863538"/>
      </dsp:txXfrm>
    </dsp:sp>
    <dsp:sp modelId="{202C136F-904C-2F4C-ABF8-E6B7F5485CEE}">
      <dsp:nvSpPr>
        <dsp:cNvPr id="0" name=""/>
        <dsp:cNvSpPr/>
      </dsp:nvSpPr>
      <dsp:spPr>
        <a:xfrm>
          <a:off x="4140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PDCA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40" y="1580162"/>
        <a:ext cx="1727076" cy="863538"/>
      </dsp:txXfrm>
    </dsp:sp>
    <dsp:sp modelId="{0311C99E-9CB9-ED44-9808-EDA985A269FA}">
      <dsp:nvSpPr>
        <dsp:cNvPr id="0" name=""/>
        <dsp:cNvSpPr/>
      </dsp:nvSpPr>
      <dsp:spPr>
        <a:xfrm>
          <a:off x="2093903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NAAB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2093903" y="1580162"/>
        <a:ext cx="1727076" cy="863538"/>
      </dsp:txXfrm>
    </dsp:sp>
    <dsp:sp modelId="{7DA44A1F-CE33-8C44-A92E-8F4D074E993E}">
      <dsp:nvSpPr>
        <dsp:cNvPr id="0" name=""/>
        <dsp:cNvSpPr/>
      </dsp:nvSpPr>
      <dsp:spPr>
        <a:xfrm>
          <a:off x="4183665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DRPC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4183665" y="1580162"/>
        <a:ext cx="1727076" cy="863538"/>
      </dsp:txXfrm>
    </dsp:sp>
    <dsp:sp modelId="{6F6CAA7B-295A-C04A-8C74-87DA15BC6EE2}">
      <dsp:nvSpPr>
        <dsp:cNvPr id="0" name=""/>
        <dsp:cNvSpPr/>
      </dsp:nvSpPr>
      <dsp:spPr>
        <a:xfrm>
          <a:off x="6273427" y="1580162"/>
          <a:ext cx="1727076" cy="863538"/>
        </a:xfrm>
        <a:prstGeom prst="rect">
          <a:avLst/>
        </a:prstGeom>
        <a:solidFill>
          <a:srgbClr val="00337F"/>
        </a:solidFill>
        <a:ln w="381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latin typeface="Trebuchet MS"/>
              <a:cs typeface="Trebuchet MS"/>
            </a:rPr>
            <a:t>DHIA</a:t>
          </a:r>
          <a:endParaRPr lang="en-US" sz="3800" b="1" kern="1200" dirty="0">
            <a:latin typeface="Trebuchet MS"/>
            <a:cs typeface="Trebuchet MS"/>
          </a:endParaRPr>
        </a:p>
      </dsp:txBody>
      <dsp:txXfrm>
        <a:off x="6273427" y="1580162"/>
        <a:ext cx="1727076" cy="863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0.46831</cdr:x>
      <cdr:y>0.49131</cdr:y>
    </cdr:from>
    <cdr:to>
      <cdr:x>0.56672</cdr:x>
      <cdr:y>0.6131</cdr:y>
    </cdr:to>
    <cdr:pic>
      <cdr:nvPicPr>
        <cdr:cNvPr id="2" name="Picture 1" descr="cow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3858473" y="2410054"/>
          <a:ext cx="810768" cy="59740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0.15742</cdr:x>
      <cdr:y>0.02434</cdr:y>
    </cdr:from>
    <cdr:to>
      <cdr:x>0.96431</cdr:x>
      <cdr:y>0.80302</cdr:y>
    </cdr:to>
    <cdr:sp macro="" textlink="">
      <cdr:nvSpPr>
        <cdr:cNvPr id="5" name="Straight Connector 4"/>
        <cdr:cNvSpPr/>
      </cdr:nvSpPr>
      <cdr:spPr bwMode="auto">
        <a:xfrm xmlns:a="http://schemas.openxmlformats.org/drawingml/2006/main" flipH="1">
          <a:off x="1295040" y="113173"/>
          <a:ext cx="6637783" cy="3620627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0.52041</cdr:x>
      <cdr:y>0.5614</cdr:y>
    </cdr:from>
    <cdr:to>
      <cdr:x>0.62245</cdr:x>
      <cdr:y>0.61404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2438400"/>
          <a:ext cx="7620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Maurice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0.41837</cdr:x>
      <cdr:y>0.05263</cdr:y>
    </cdr:from>
    <cdr:to>
      <cdr:x>0.54082</cdr:x>
      <cdr:y>0.10526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4200" y="228600"/>
          <a:ext cx="9144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Elvis ISY</a:t>
          </a:r>
          <a:endParaRPr lang="en-U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0.27551</cdr:x>
      <cdr:y>0.03509</cdr:y>
    </cdr:from>
    <cdr:to>
      <cdr:x>0.37755</cdr:x>
      <cdr:y>0.10526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57400" y="1524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 smtClean="0">
              <a:solidFill>
                <a:schemeClr val="tx1"/>
              </a:solidFill>
            </a:rPr>
            <a:t>Altatrust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0.23469</cdr:x>
      <cdr:y>0.14035</cdr:y>
    </cdr:from>
    <cdr:to>
      <cdr:x>0.37755</cdr:x>
      <cdr:y>0.21053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52600" y="609600"/>
          <a:ext cx="1066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err="1" smtClean="0">
              <a:solidFill>
                <a:schemeClr val="tx1"/>
              </a:solidFill>
            </a:rPr>
            <a:t>Fernand</a:t>
          </a:r>
          <a:endParaRPr lang="en-US" sz="12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8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Noteworthy Bold" charset="0"/>
              </a:rPr>
              <a:t>Second level</a:t>
            </a:r>
          </a:p>
          <a:p>
            <a:pPr lvl="2"/>
            <a:r>
              <a:rPr lang="en-US" noProof="0" smtClean="0">
                <a:sym typeface="Noteworthy Bold" charset="0"/>
              </a:rPr>
              <a:t>Third level</a:t>
            </a:r>
          </a:p>
          <a:p>
            <a:pPr lvl="3"/>
            <a:r>
              <a:rPr lang="en-US" noProof="0" smtClean="0">
                <a:sym typeface="Noteworthy Bold" charset="0"/>
              </a:rPr>
              <a:t>Fourth level</a:t>
            </a:r>
          </a:p>
          <a:p>
            <a:pPr lvl="4"/>
            <a:r>
              <a:rPr lang="en-US" noProof="0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9871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ＭＳ Ｐゴシック" charset="0"/>
        <a:cs typeface="Noteworthy Bold" charset="0"/>
        <a:sym typeface="Noteworthy Bold" charset="0"/>
      </a:defRPr>
    </a:lvl1pPr>
    <a:lvl2pPr marL="2286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4572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6858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914400" algn="l" defTabSz="457200" rtl="0" eaLnBrk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44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47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55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  <a:noFill/>
        </p:spPr>
        <p:txBody>
          <a:bodyPr lIns="89730" tIns="44865" rIns="89730" bIns="44865"/>
          <a:lstStyle/>
          <a:p>
            <a:fld id="{8E93BFB0-593D-46DF-8CF3-A3345C9E7DB7}" type="slidenum">
              <a:rPr lang="en-US"/>
              <a:pPr/>
              <a:t>18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/>
          <a:lstStyle/>
          <a:p>
            <a:fld id="{AB230DF6-1430-DE46-91A5-29155AACA161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20</a:t>
            </a:fld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EBB807-EFF4-234F-807D-155DBCE415A0}" type="slidenum">
              <a:rPr lang="en-US">
                <a:solidFill>
                  <a:srgbClr val="FFFF00"/>
                </a:solidFill>
              </a:rPr>
              <a:pPr algn="r" eaLnBrk="1" hangingPunct="1"/>
              <a:t>26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0286C6C-8002-4023-9132-182A4FB91B4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usda-ar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6169025"/>
            <a:ext cx="812800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1"/>
          <p:cNvSpPr txBox="1">
            <a:spLocks noChangeArrowheads="1"/>
          </p:cNvSpPr>
          <p:nvPr userDrawn="1"/>
        </p:nvSpPr>
        <p:spPr bwMode="ltGray">
          <a:xfrm>
            <a:off x="8289925" y="6556375"/>
            <a:ext cx="558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kumimoji="1" lang="en-US" sz="1000" b="1" smtClean="0">
                <a:solidFill>
                  <a:srgbClr val="FFFFFF"/>
                </a:solidFill>
                <a:latin typeface="Humnst777 BT" charset="0"/>
              </a:rPr>
              <a:t>2014</a:t>
            </a:r>
          </a:p>
        </p:txBody>
      </p:sp>
      <p:sp>
        <p:nvSpPr>
          <p:cNvPr id="4" name="Text Box 2"/>
          <p:cNvSpPr txBox="1">
            <a:spLocks noChangeArrowheads="1"/>
          </p:cNvSpPr>
          <p:nvPr userDrawn="1"/>
        </p:nvSpPr>
        <p:spPr bwMode="auto">
          <a:xfrm>
            <a:off x="381000" y="3200400"/>
            <a:ext cx="8382000" cy="23720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John B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>Cole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  <a:t/>
            </a:r>
            <a:b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</a:rPr>
            </a:b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Animal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Genomics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and 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Improvement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Laboratory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Agricultural Research Service, USDA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Beltsville</a:t>
            </a:r>
            <a:r>
              <a:rPr lang="en-US" sz="2000" b="1" dirty="0">
                <a:solidFill>
                  <a:srgbClr val="66CCFF"/>
                </a:solidFill>
                <a:latin typeface="Trebuchet MS" pitchFamily="34" charset="0"/>
              </a:rPr>
              <a:t>, </a:t>
            </a:r>
            <a:r>
              <a:rPr lang="en-US" sz="2000" b="1" dirty="0" smtClean="0">
                <a:solidFill>
                  <a:srgbClr val="66CCFF"/>
                </a:solidFill>
                <a:latin typeface="Trebuchet MS" pitchFamily="34" charset="0"/>
              </a:rPr>
              <a:t>MD</a:t>
            </a: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endParaRPr lang="en-US" sz="2000" b="1" dirty="0">
              <a:solidFill>
                <a:srgbClr val="66CCFF"/>
              </a:solidFill>
              <a:latin typeface="Trebuchet MS" pitchFamily="34" charset="0"/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2000" b="1" dirty="0" err="1">
                <a:solidFill>
                  <a:srgbClr val="00FF00"/>
                </a:solidFill>
                <a:latin typeface="Trebuchet MS" pitchFamily="34" charset="0"/>
              </a:rPr>
              <a:t>john.cole@ars.usda.gov</a:t>
            </a:r>
            <a:endParaRPr lang="en-US" sz="2000" b="1" dirty="0">
              <a:solidFill>
                <a:srgbClr val="00FF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05" y="143487"/>
            <a:ext cx="8226425" cy="584775"/>
          </a:xfrm>
        </p:spPr>
        <p:txBody>
          <a:bodyPr/>
          <a:lstStyle>
            <a:lvl1pPr>
              <a:defRPr sz="38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50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24DBB0CE-6156-A043-8A75-B0978E25C862}" type="datetimeFigureOut">
              <a:rPr lang="en-US"/>
              <a:pPr>
                <a:defRPr/>
              </a:pPr>
              <a:t>9/7/14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Helvetica" charset="0"/>
              </a:defRPr>
            </a:lvl1pPr>
          </a:lstStyle>
          <a:p>
            <a:pPr>
              <a:defRPr/>
            </a:pPr>
            <a:fld id="{5B9A0FE3-60DE-E740-AA72-EEF4C1863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56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1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463" y="141288"/>
            <a:ext cx="8226425" cy="584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0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76701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01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463" y="141288"/>
            <a:ext cx="822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388" name="Text Box 51"/>
          <p:cNvSpPr txBox="1">
            <a:spLocks noChangeArrowheads="1"/>
          </p:cNvSpPr>
          <p:nvPr userDrawn="1"/>
        </p:nvSpPr>
        <p:spPr bwMode="ltGray">
          <a:xfrm>
            <a:off x="76200" y="6597650"/>
            <a:ext cx="7772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Embrapa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Gado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de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Leite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Juiz de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Fora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, MG, </a:t>
            </a:r>
            <a:r>
              <a:rPr kumimoji="1" lang="en-US" dirty="0" err="1" smtClean="0">
                <a:solidFill>
                  <a:srgbClr val="B8E2FF"/>
                </a:solidFill>
                <a:latin typeface="Calibri" charset="0"/>
                <a:cs typeface="Calibri" charset="0"/>
              </a:rPr>
              <a:t>Brasil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10</a:t>
            </a:r>
            <a:r>
              <a:rPr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 September 2014 </a:t>
            </a: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(</a:t>
            </a:r>
            <a:fld id="{8BCCC0D4-35D2-3A4C-B256-846234EDB608}" type="slidenum">
              <a:rPr kumimoji="1" lang="en-US" smtClean="0">
                <a:solidFill>
                  <a:srgbClr val="B8E2FF"/>
                </a:solidFill>
                <a:latin typeface="Calibri" charset="0"/>
                <a:cs typeface="Calibri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)</a:t>
            </a:r>
            <a:endParaRPr kumimoji="1" lang="en-US" dirty="0" smtClean="0">
              <a:solidFill>
                <a:srgbClr val="B8E2FF"/>
              </a:solidFill>
              <a:latin typeface="Calibri" charset="0"/>
              <a:cs typeface="Calibri" charset="0"/>
            </a:endParaRPr>
          </a:p>
        </p:txBody>
      </p:sp>
      <p:sp>
        <p:nvSpPr>
          <p:cNvPr id="16390" name="Text Box 51"/>
          <p:cNvSpPr txBox="1">
            <a:spLocks noChangeArrowheads="1"/>
          </p:cNvSpPr>
          <p:nvPr userDrawn="1"/>
        </p:nvSpPr>
        <p:spPr bwMode="ltGray">
          <a:xfrm>
            <a:off x="8016875" y="6592888"/>
            <a:ext cx="10287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defRPr>
            </a:lvl1pPr>
            <a:lvl2pPr marL="742950" indent="-28575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2pPr>
            <a:lvl3pPr marL="11430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3pPr>
            <a:lvl4pPr marL="16002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4pPr>
            <a:lvl5pPr marL="2057400" indent="-228600" eaLnBrk="0"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Helvetica" charset="0"/>
                <a:ea typeface="ＭＳ Ｐゴシック" charset="0"/>
                <a:sym typeface="Helvetica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kumimoji="1" lang="en-US" dirty="0" smtClean="0">
                <a:solidFill>
                  <a:srgbClr val="B8E2FF"/>
                </a:solidFill>
                <a:latin typeface="Calibri" charset="0"/>
                <a:cs typeface="Calibri" charset="0"/>
              </a:rPr>
              <a:t>Cole</a:t>
            </a:r>
          </a:p>
        </p:txBody>
      </p:sp>
      <p:grpSp>
        <p:nvGrpSpPr>
          <p:cNvPr id="1030" name="Group 5"/>
          <p:cNvGrpSpPr>
            <a:grpSpLocks/>
          </p:cNvGrpSpPr>
          <p:nvPr userDrawn="1"/>
        </p:nvGrpSpPr>
        <p:grpSpPr bwMode="auto">
          <a:xfrm>
            <a:off x="0" y="833438"/>
            <a:ext cx="9142413" cy="79375"/>
            <a:chOff x="0" y="525"/>
            <a:chExt cx="5759" cy="50"/>
          </a:xfrm>
        </p:grpSpPr>
        <p:sp>
          <p:nvSpPr>
            <p:cNvPr id="1031" name="Rectangle 6"/>
            <p:cNvSpPr>
              <a:spLocks noChangeArrowheads="1"/>
            </p:cNvSpPr>
            <p:nvPr/>
          </p:nvSpPr>
          <p:spPr bwMode="auto">
            <a:xfrm>
              <a:off x="0" y="525"/>
              <a:ext cx="5760" cy="17"/>
            </a:xfrm>
            <a:prstGeom prst="rect">
              <a:avLst/>
            </a:prstGeom>
            <a:solidFill>
              <a:srgbClr val="2A7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" name="Rectangle 7"/>
            <p:cNvSpPr>
              <a:spLocks noChangeArrowheads="1"/>
            </p:cNvSpPr>
            <p:nvPr/>
          </p:nvSpPr>
          <p:spPr bwMode="auto">
            <a:xfrm>
              <a:off x="0" y="559"/>
              <a:ext cx="576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Rectangle 8"/>
            <p:cNvSpPr>
              <a:spLocks noChangeArrowheads="1"/>
            </p:cNvSpPr>
            <p:nvPr/>
          </p:nvSpPr>
          <p:spPr bwMode="auto">
            <a:xfrm>
              <a:off x="0" y="542"/>
              <a:ext cx="5760" cy="23"/>
            </a:xfrm>
            <a:prstGeom prst="rect">
              <a:avLst/>
            </a:prstGeom>
            <a:solidFill>
              <a:srgbClr val="0017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1" r:id="rId1"/>
    <p:sldLayoutId id="2147483748" r:id="rId2"/>
    <p:sldLayoutId id="2147483752" r:id="rId3"/>
    <p:sldLayoutId id="2147483749" r:id="rId4"/>
    <p:sldLayoutId id="2147483750" r:id="rId5"/>
    <p:sldLayoutId id="2147483753" r:id="rId6"/>
    <p:sldLayoutId id="21474837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FFFF00"/>
          </a:solidFill>
          <a:latin typeface="Trebuchet MS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l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55000"/>
        <a:buFont typeface="Monotype Sorts" charset="0"/>
        <a:buChar char="w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rgbClr val="A3F8FF"/>
        </a:buClr>
        <a:buSzPct val="120000"/>
        <a:buFont typeface="Humnst777 BT" charset="0"/>
        <a:buChar char="−"/>
        <a:defRPr sz="3200" b="1">
          <a:solidFill>
            <a:schemeClr val="tx1"/>
          </a:solidFill>
          <a:latin typeface="Trebuchet MS"/>
          <a:ea typeface="ＭＳ Ｐゴシック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chart" Target="../charts/chart7.xml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gif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4.gif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ctrTitle" idx="4294967295"/>
          </p:nvPr>
        </p:nvSpPr>
        <p:spPr>
          <a:xfrm>
            <a:off x="381000" y="357188"/>
            <a:ext cx="8382000" cy="2492990"/>
          </a:xfrm>
        </p:spPr>
        <p:txBody>
          <a:bodyPr/>
          <a:lstStyle/>
          <a:p>
            <a:r>
              <a:rPr lang="en-US" sz="5400" dirty="0" smtClean="0">
                <a:latin typeface="Trebuchet MS" charset="0"/>
              </a:rPr>
              <a:t>Genetic improvement programs for US dairy cattle</a:t>
            </a:r>
            <a:endParaRPr lang="en-US" sz="5400" dirty="0"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Type traits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371600"/>
            <a:ext cx="3657600" cy="525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Stature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Strength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Body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Dairy form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Rump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Thurl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legs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(side)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Rear</a:t>
            </a: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 legs (rear)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Foot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angle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baseline="0" dirty="0" smtClean="0">
                <a:solidFill>
                  <a:srgbClr val="FFFFFF"/>
                </a:solidFill>
                <a:latin typeface="Trebuchet MS"/>
                <a:cs typeface="Trebuchet MS"/>
              </a:rPr>
              <a:t>Feet and legs score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0" y="1371600"/>
            <a:ext cx="4057650" cy="428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Fore  udder attachment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Rear udder height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udder width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Udder cleft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Udder depth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Front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lang="en-US" sz="2900" b="1" kern="0" dirty="0" smtClean="0">
                <a:solidFill>
                  <a:srgbClr val="FFFFFF"/>
                </a:solidFill>
                <a:latin typeface="Trebuchet MS"/>
                <a:cs typeface="Trebuchet MS"/>
              </a:rPr>
              <a:t>Rear teat placement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chemeClr val="accent5"/>
              </a:buClr>
              <a:buSzPct val="55000"/>
              <a:buFont typeface="Monotype Sorts" pitchFamily="2" charset="2"/>
              <a:buChar char="l"/>
              <a:tabLst/>
              <a:defRPr/>
            </a:pPr>
            <a:r>
              <a:rPr kumimoji="0" lang="en-US" sz="29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Teat</a:t>
            </a:r>
            <a:r>
              <a:rPr kumimoji="0" lang="en-US" sz="29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cs typeface="Trebuchet MS"/>
              </a:rPr>
              <a:t> length</a:t>
            </a:r>
            <a:endParaRPr kumimoji="0" lang="en-US" sz="29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900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54" y="2438400"/>
            <a:ext cx="871728" cy="646176"/>
          </a:xfrm>
          <a:prstGeom prst="rect">
            <a:avLst/>
          </a:prstGeom>
        </p:spPr>
      </p:pic>
      <p:graphicFrame>
        <p:nvGraphicFramePr>
          <p:cNvPr id="50" name="Chart 49"/>
          <p:cNvGraphicFramePr/>
          <p:nvPr>
            <p:extLst>
              <p:ext uri="{D42A27DB-BD31-4B8C-83A1-F6EECF244321}">
                <p14:modId xmlns:p14="http://schemas.microsoft.com/office/powerpoint/2010/main" val="3138082834"/>
              </p:ext>
            </p:extLst>
          </p:nvPr>
        </p:nvGraphicFramePr>
        <p:xfrm>
          <a:off x="517334" y="1171346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Holstein milk (kg)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2713689" y="173257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11,828 </a:t>
            </a: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kg</a:t>
            </a:r>
          </a:p>
        </p:txBody>
      </p:sp>
      <p:sp>
        <p:nvSpPr>
          <p:cNvPr id="31789" name="Text Box 45"/>
          <p:cNvSpPr txBox="1">
            <a:spLocks noChangeArrowheads="1"/>
          </p:cNvSpPr>
          <p:nvPr/>
        </p:nvSpPr>
        <p:spPr bwMode="auto">
          <a:xfrm>
            <a:off x="4503584" y="3697249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787" name="Text Box 43"/>
          <p:cNvSpPr txBox="1">
            <a:spLocks noChangeArrowheads="1"/>
          </p:cNvSpPr>
          <p:nvPr/>
        </p:nvSpPr>
        <p:spPr bwMode="auto">
          <a:xfrm>
            <a:off x="5340541" y="2558955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717221" y="2033739"/>
            <a:ext cx="1310261" cy="1009879"/>
            <a:chOff x="6717221" y="2033739"/>
            <a:chExt cx="1310261" cy="1009879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flipV="1">
              <a:off x="6797381" y="258641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7908246" y="203373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 rot="19980000">
              <a:off x="6717221" y="2445339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79 kg/yr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9999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419600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90800"/>
            <a:ext cx="871728" cy="646176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10600" cy="584775"/>
          </a:xfrm>
        </p:spPr>
        <p:txBody>
          <a:bodyPr/>
          <a:lstStyle/>
          <a:p>
            <a:r>
              <a:rPr lang="en-US" dirty="0" smtClean="0"/>
              <a:t>Holstein productive life (</a:t>
            </a:r>
            <a:r>
              <a:rPr lang="en-US" dirty="0" err="1" smtClean="0"/>
              <a:t>mo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618608854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768763" y="1611388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27.2 mo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 Box 43"/>
          <p:cNvSpPr txBox="1">
            <a:spLocks noChangeArrowheads="1"/>
          </p:cNvSpPr>
          <p:nvPr/>
        </p:nvSpPr>
        <p:spPr bwMode="auto">
          <a:xfrm>
            <a:off x="3478689" y="2724212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Box 45"/>
          <p:cNvSpPr txBox="1">
            <a:spLocks noChangeArrowheads="1"/>
          </p:cNvSpPr>
          <p:nvPr/>
        </p:nvSpPr>
        <p:spPr bwMode="auto">
          <a:xfrm>
            <a:off x="2575631" y="4501480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71457" y="1880510"/>
            <a:ext cx="1310261" cy="1012008"/>
            <a:chOff x="6629086" y="2036289"/>
            <a:chExt cx="1310261" cy="1012008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flipV="1">
              <a:off x="6764330" y="2489815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698923" y="2036289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9980000">
              <a:off x="6629086" y="2709743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0.2 mo/yr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2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09" y="2441031"/>
            <a:ext cx="810768" cy="597408"/>
          </a:xfrm>
          <a:prstGeom prst="rect">
            <a:avLst/>
          </a:prstGeom>
        </p:spPr>
      </p:pic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82" y="1295400"/>
            <a:ext cx="871728" cy="646176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0813" y="152400"/>
            <a:ext cx="8916987" cy="584775"/>
          </a:xfrm>
        </p:spPr>
        <p:txBody>
          <a:bodyPr/>
          <a:lstStyle/>
          <a:p>
            <a:r>
              <a:rPr lang="en-US" dirty="0" smtClean="0"/>
              <a:t>Holstein somatic cell score (log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 Box 43"/>
          <p:cNvSpPr txBox="1">
            <a:spLocks noChangeArrowheads="1"/>
          </p:cNvSpPr>
          <p:nvPr/>
        </p:nvSpPr>
        <p:spPr bwMode="auto">
          <a:xfrm>
            <a:off x="6574429" y="1435238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5285780" y="2551493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49873" y="2146749"/>
            <a:ext cx="2065965" cy="1598570"/>
            <a:chOff x="6182076" y="2478798"/>
            <a:chExt cx="2065965" cy="159857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V="1">
              <a:off x="6753313" y="247879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963328" y="3620168"/>
              <a:ext cx="0" cy="457200"/>
            </a:xfrm>
            <a:prstGeom prst="straightConnector1">
              <a:avLst/>
            </a:prstGeom>
            <a:noFill/>
            <a:ln w="28575" cap="flat" cmpd="sng" algn="ctr">
              <a:solidFill>
                <a:srgbClr val="FFD7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 rot="2580000">
              <a:off x="6182076" y="3199171"/>
              <a:ext cx="2065965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0.02/yr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2006600" y="2311400"/>
            <a:ext cx="6324600" cy="0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2095500" y="17780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</a:rPr>
              <a:t>Phenotypic base = 3.0</a:t>
            </a:r>
            <a:endParaRPr lang="en-US" sz="2400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877" y="3266301"/>
            <a:ext cx="871728" cy="646176"/>
          </a:xfrm>
          <a:prstGeom prst="rect">
            <a:avLst/>
          </a:prstGeom>
        </p:spPr>
      </p:pic>
      <p:pic>
        <p:nvPicPr>
          <p:cNvPr id="2" name="Picture 1" descr="co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28" y="1802523"/>
            <a:ext cx="810768" cy="597408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/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74075" cy="584775"/>
          </a:xfrm>
        </p:spPr>
        <p:txBody>
          <a:bodyPr/>
          <a:lstStyle/>
          <a:p>
            <a:r>
              <a:rPr lang="en-US" dirty="0" smtClean="0"/>
              <a:t>Holstein daughter pregnancy rate (%)</a:t>
            </a:r>
            <a:endParaRPr lang="en-US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61996" y="4431745"/>
            <a:ext cx="4294187" cy="36933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Phenotypic base = </a:t>
            </a:r>
            <a:r>
              <a:rPr lang="en-US" sz="24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22.6%</a:t>
            </a:r>
            <a:endParaRPr lang="en-US" sz="24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43"/>
          <p:cNvSpPr txBox="1">
            <a:spLocks noChangeArrowheads="1"/>
          </p:cNvSpPr>
          <p:nvPr/>
        </p:nvSpPr>
        <p:spPr bwMode="auto">
          <a:xfrm>
            <a:off x="4238851" y="3374207"/>
            <a:ext cx="457200" cy="1825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003366"/>
                </a:solidFill>
                <a:latin typeface="Calibri" pitchFamily="34" charset="0"/>
                <a:cs typeface="Calibri" pitchFamily="34" charset="0"/>
              </a:rPr>
              <a:t>Sires</a:t>
            </a:r>
            <a:endParaRPr lang="en-US" sz="1600" b="1" dirty="0">
              <a:solidFill>
                <a:srgbClr val="003366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3401892" y="1901497"/>
            <a:ext cx="457200" cy="193675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spcBef>
                <a:spcPct val="50000"/>
              </a:spcBef>
            </a:pPr>
            <a:r>
              <a:rPr lang="en-US" sz="1600" b="1" dirty="0" smtClean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Cows</a:t>
            </a:r>
            <a:endParaRPr lang="en-US" sz="1600" b="1" dirty="0">
              <a:solidFill>
                <a:srgbClr val="6633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6067231" y="3523447"/>
            <a:ext cx="1310261" cy="975405"/>
            <a:chOff x="6618074" y="2333626"/>
            <a:chExt cx="1310261" cy="975405"/>
          </a:xfrm>
        </p:grpSpPr>
        <p:grpSp>
          <p:nvGrpSpPr>
            <p:cNvPr id="24" name="Group 23"/>
            <p:cNvGrpSpPr/>
            <p:nvPr/>
          </p:nvGrpSpPr>
          <p:grpSpPr>
            <a:xfrm flipV="1">
              <a:off x="6665174" y="2376267"/>
              <a:ext cx="1165953" cy="932764"/>
              <a:chOff x="6665174" y="1957625"/>
              <a:chExt cx="1165953" cy="932764"/>
            </a:xfrm>
          </p:grpSpPr>
          <p:cxnSp>
            <p:nvCxnSpPr>
              <p:cNvPr id="21" name="Straight Arrow Connector 20"/>
              <p:cNvCxnSpPr/>
              <p:nvPr/>
            </p:nvCxnSpPr>
            <p:spPr bwMode="auto">
              <a:xfrm flipV="1">
                <a:off x="6665174" y="2433189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7831127" y="195762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 rot="1260000">
              <a:off x="6618074" y="2333626"/>
              <a:ext cx="1310261" cy="338554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Prop BT"/>
                </a:rPr>
                <a:t></a:t>
              </a:r>
              <a:r>
                <a:rPr lang="en-US" sz="2200" b="1" dirty="0" smtClean="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0.1%/yr</a:t>
              </a:r>
              <a:endParaRPr lang="en-US" sz="22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6137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36" y="3063764"/>
            <a:ext cx="871728" cy="646176"/>
          </a:xfrm>
          <a:prstGeom prst="rect">
            <a:avLst/>
          </a:prstGeom>
        </p:spPr>
      </p:pic>
      <p:graphicFrame>
        <p:nvGraphicFramePr>
          <p:cNvPr id="41" name="Chart 40"/>
          <p:cNvGraphicFramePr/>
          <p:nvPr>
            <p:extLst>
              <p:ext uri="{D42A27DB-BD31-4B8C-83A1-F6EECF244321}">
                <p14:modId xmlns:p14="http://schemas.microsoft.com/office/powerpoint/2010/main" val="274177530"/>
              </p:ext>
            </p:extLst>
          </p:nvPr>
        </p:nvGraphicFramePr>
        <p:xfrm>
          <a:off x="475488" y="1188720"/>
          <a:ext cx="8239125" cy="4905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6425" cy="584775"/>
          </a:xfrm>
        </p:spPr>
        <p:txBody>
          <a:bodyPr/>
          <a:lstStyle/>
          <a:p>
            <a:r>
              <a:rPr lang="en-US" dirty="0" smtClean="0"/>
              <a:t>Holstein calving ease (%)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599136" y="1800751"/>
            <a:ext cx="868680" cy="640830"/>
            <a:chOff x="3851275" y="3030008"/>
            <a:chExt cx="868680" cy="640830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51275" y="3030008"/>
              <a:ext cx="868680" cy="640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45"/>
            <p:cNvSpPr txBox="1">
              <a:spLocks noChangeArrowheads="1"/>
            </p:cNvSpPr>
            <p:nvPr/>
          </p:nvSpPr>
          <p:spPr bwMode="auto">
            <a:xfrm>
              <a:off x="3911599" y="3129064"/>
              <a:ext cx="643467" cy="215268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smtClean="0">
                  <a:solidFill>
                    <a:srgbClr val="663300"/>
                  </a:solidFill>
                  <a:latin typeface="Trebuchet MS"/>
                  <a:cs typeface="Trebuchet MS"/>
                </a:rPr>
                <a:t>Daughter</a:t>
              </a:r>
              <a:endParaRPr lang="en-US" b="1" dirty="0">
                <a:solidFill>
                  <a:srgbClr val="66330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2398697" y="3156437"/>
            <a:ext cx="2504736" cy="534762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Service-sire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00FFFF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00FFFF"/>
                </a:solidFill>
                <a:latin typeface="Trebuchet MS"/>
                <a:cs typeface="Trebuchet MS"/>
              </a:rPr>
              <a:t>7.9%</a:t>
            </a:r>
            <a:endParaRPr lang="en-US" sz="1600" b="1" dirty="0">
              <a:solidFill>
                <a:srgbClr val="00FFFF"/>
              </a:solidFill>
              <a:latin typeface="Trebuchet MS"/>
              <a:cs typeface="Trebuchet MS"/>
            </a:endParaRP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620973" y="4168971"/>
            <a:ext cx="2552873" cy="539891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Daughter </a:t>
            </a:r>
          </a:p>
          <a:p>
            <a:pPr eaLnBrk="0" hangingPunct="0">
              <a:lnSpc>
                <a:spcPts val="2100"/>
              </a:lnSpc>
              <a:spcBef>
                <a:spcPts val="0"/>
              </a:spcBef>
            </a:pP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phenotypic base </a:t>
            </a:r>
            <a:r>
              <a:rPr lang="en-US" sz="1600" b="1" dirty="0">
                <a:solidFill>
                  <a:srgbClr val="FFFF00"/>
                </a:solidFill>
                <a:latin typeface="Trebuchet MS"/>
                <a:cs typeface="Trebuchet MS"/>
              </a:rPr>
              <a:t>= </a:t>
            </a:r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7.5%</a:t>
            </a:r>
            <a:endParaRPr lang="en-US" sz="16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81736" y="3186608"/>
            <a:ext cx="575520" cy="371529"/>
          </a:xfrm>
          <a:prstGeom prst="rect">
            <a:avLst/>
          </a:prstGeom>
          <a:noFill/>
          <a:ln w="4826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Service </a:t>
            </a:r>
          </a:p>
          <a:p>
            <a:pPr algn="ctr" eaLnBrk="0" hangingPunct="0">
              <a:lnSpc>
                <a:spcPts val="1100"/>
              </a:lnSpc>
              <a:spcBef>
                <a:spcPts val="0"/>
              </a:spcBef>
            </a:pPr>
            <a:r>
              <a:rPr lang="en-US" b="1" dirty="0" smtClean="0">
                <a:solidFill>
                  <a:srgbClr val="003366"/>
                </a:solidFill>
                <a:latin typeface="Trebuchet MS"/>
                <a:cs typeface="Trebuchet MS"/>
              </a:rPr>
              <a:t>sire</a:t>
            </a:r>
            <a:endParaRPr lang="en-US" b="1" dirty="0">
              <a:solidFill>
                <a:srgbClr val="003366"/>
              </a:solidFill>
              <a:latin typeface="Trebuchet MS"/>
              <a:cs typeface="Trebuchet M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86470" y="1952384"/>
            <a:ext cx="2000649" cy="1657772"/>
            <a:chOff x="6660317" y="1621889"/>
            <a:chExt cx="2000649" cy="1657772"/>
          </a:xfrm>
        </p:grpSpPr>
        <p:grpSp>
          <p:nvGrpSpPr>
            <p:cNvPr id="31" name="Group 23"/>
            <p:cNvGrpSpPr/>
            <p:nvPr/>
          </p:nvGrpSpPr>
          <p:grpSpPr>
            <a:xfrm flipV="1">
              <a:off x="6668223" y="1621889"/>
              <a:ext cx="1810512" cy="1657772"/>
              <a:chOff x="6668223" y="1986995"/>
              <a:chExt cx="1810512" cy="1657772"/>
            </a:xfrm>
          </p:grpSpPr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6668223" y="3187567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4" name="Straight Arrow Connector 33"/>
              <p:cNvCxnSpPr/>
              <p:nvPr/>
            </p:nvCxnSpPr>
            <p:spPr bwMode="auto">
              <a:xfrm flipV="1">
                <a:off x="8478735" y="198699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FFD7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 rot="2100000">
              <a:off x="6660317" y="2124622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  <a:latin typeface="Trebuchet MS"/>
                  <a:cs typeface="Trebuchet MS"/>
                </a:rPr>
                <a:t>0.18%/yr</a:t>
              </a:r>
              <a:endParaRPr lang="en-US" sz="2000" b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205879" y="3669795"/>
            <a:ext cx="2000649" cy="720222"/>
            <a:chOff x="6581564" y="2966560"/>
            <a:chExt cx="2000649" cy="720222"/>
          </a:xfrm>
        </p:grpSpPr>
        <p:grpSp>
          <p:nvGrpSpPr>
            <p:cNvPr id="36" name="Group 23"/>
            <p:cNvGrpSpPr/>
            <p:nvPr/>
          </p:nvGrpSpPr>
          <p:grpSpPr>
            <a:xfrm flipV="1">
              <a:off x="6670061" y="2966560"/>
              <a:ext cx="1810512" cy="609751"/>
              <a:chOff x="6670061" y="1690345"/>
              <a:chExt cx="1810512" cy="609751"/>
            </a:xfrm>
          </p:grpSpPr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6670061" y="1842896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8480573" y="1690345"/>
                <a:ext cx="0" cy="457200"/>
              </a:xfrm>
              <a:prstGeom prst="straightConnector1">
                <a:avLst/>
              </a:prstGeom>
              <a:noFill/>
              <a:ln w="28575" cap="flat" cmpd="sng" algn="ctr">
                <a:solidFill>
                  <a:srgbClr val="00CED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</p:grp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6581564" y="3379005"/>
              <a:ext cx="2000649" cy="307777"/>
            </a:xfrm>
            <a:prstGeom prst="rect">
              <a:avLst/>
            </a:prstGeom>
            <a:noFill/>
            <a:ln w="4826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00FFFF"/>
                  </a:solidFill>
                  <a:latin typeface="Trebuchet MS"/>
                  <a:cs typeface="Trebuchet MS"/>
                </a:rPr>
                <a:t>0.01%/yr</a:t>
              </a:r>
              <a:endParaRPr lang="en-US" sz="2000" b="1" dirty="0">
                <a:solidFill>
                  <a:srgbClr val="00FFFF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520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8030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16468"/>
              </p:ext>
            </p:extLst>
          </p:nvPr>
        </p:nvGraphicFramePr>
        <p:xfrm>
          <a:off x="495759" y="1175193"/>
          <a:ext cx="8042313" cy="4693920"/>
        </p:xfrm>
        <a:graphic>
          <a:graphicData uri="http://schemas.openxmlformats.org/drawingml/2006/table">
            <a:tbl>
              <a:tblPr/>
              <a:tblGrid>
                <a:gridCol w="4847422"/>
                <a:gridCol w="859315"/>
                <a:gridCol w="1564396"/>
                <a:gridCol w="771180"/>
              </a:tblGrid>
              <a:tr h="12076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value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15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Net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Cheese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Fluid merit</a:t>
                      </a:r>
                    </a:p>
                  </a:txBody>
                  <a:tcPr marL="0" marR="0" anchor="b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Milk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Fat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 (lb)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Productive life (PL, mo)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Somatic cell score (SCS, log</a:t>
                      </a:r>
                      <a:r>
                        <a:rPr kumimoji="0" lang="en-US" sz="23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</a:t>
                      </a: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Udder composite (UC)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Feet/legs composite (FLC)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Body size composite (BSC)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Daughter pregnancy rate (DPR, %)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8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Calving ability (CA$, $)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5029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Genetic-economic indices (2010)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30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9121" name="Group 1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60761502"/>
              </p:ext>
            </p:extLst>
          </p:nvPr>
        </p:nvGraphicFramePr>
        <p:xfrm>
          <a:off x="517794" y="1214783"/>
          <a:ext cx="8073615" cy="4709160"/>
        </p:xfrm>
        <a:graphic>
          <a:graphicData uri="http://schemas.openxmlformats.org/drawingml/2006/table">
            <a:tbl>
              <a:tblPr/>
              <a:tblGrid>
                <a:gridCol w="1035584"/>
                <a:gridCol w="640080"/>
                <a:gridCol w="1188720"/>
                <a:gridCol w="640080"/>
                <a:gridCol w="1188720"/>
                <a:gridCol w="640080"/>
                <a:gridCol w="1188720"/>
                <a:gridCol w="911551"/>
                <a:gridCol w="640080"/>
              </a:tblGrid>
              <a:tr h="2746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Trait</a:t>
                      </a:r>
                    </a:p>
                  </a:txBody>
                  <a:tcPr marL="0" marR="0" marT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Relative emphasis on traits in index (%)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FF"/>
                        </a:solidFill>
                        <a:effectLst/>
                        <a:latin typeface="Humnst777 BT" pitchFamily="34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PD$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1971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MFP$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1976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CY$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2003</a:t>
                      </a:r>
                    </a:p>
                  </a:txBody>
                  <a:tcPr marL="0" marR="0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2006</a:t>
                      </a:r>
                    </a:p>
                  </a:txBody>
                  <a:tcPr marL="0" marR="27432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NM$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2010</a:t>
                      </a:r>
                    </a:p>
                  </a:txBody>
                  <a:tcPr marL="0" marR="0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00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Milk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Fat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25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21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19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43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36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PL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20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22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SCS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4114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FLC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BDC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15544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–3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–4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–6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DPR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7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9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SCE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DCE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–2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2743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CA$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…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6</a:t>
                      </a:r>
                    </a:p>
                  </a:txBody>
                  <a:tcPr marL="0" marR="429768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920" y="115967"/>
            <a:ext cx="8226425" cy="615553"/>
          </a:xfrm>
        </p:spPr>
        <p:txBody>
          <a:bodyPr/>
          <a:lstStyle/>
          <a:p>
            <a:r>
              <a:rPr lang="en-US" dirty="0" smtClean="0"/>
              <a:t>Index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55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evaluation summary  </a:t>
            </a:r>
          </a:p>
        </p:txBody>
      </p:sp>
      <p:sp>
        <p:nvSpPr>
          <p:cNvPr id="12840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379933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Evaluation procedures have improved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Fitness traits have been added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Effective selection has produced substantial annual genetic improvement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Indices enable selection for overall economic merit</a:t>
            </a:r>
          </a:p>
          <a:p>
            <a:pPr>
              <a:lnSpc>
                <a:spcPts val="3200"/>
              </a:lnSpc>
              <a:spcAft>
                <a:spcPts val="1800"/>
              </a:spcAft>
            </a:pPr>
            <a:r>
              <a:rPr lang="en-US" sz="2800" dirty="0" smtClean="0"/>
              <a:t>Fertility evaluations prevent continued decline</a:t>
            </a:r>
          </a:p>
        </p:txBody>
      </p:sp>
    </p:spTree>
    <p:extLst>
      <p:ext uri="{BB962C8B-B14F-4D97-AF65-F5344CB8AC3E}">
        <p14:creationId xmlns:p14="http://schemas.microsoft.com/office/powerpoint/2010/main" val="207876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Genomic evaluation system</a:t>
            </a:r>
            <a:endParaRPr lang="en-US" dirty="0" smtClean="0"/>
          </a:p>
        </p:txBody>
      </p:sp>
      <p:sp>
        <p:nvSpPr>
          <p:cNvPr id="121651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233488"/>
            <a:ext cx="8226425" cy="4385816"/>
          </a:xfrm>
        </p:spPr>
        <p:txBody>
          <a:bodyPr/>
          <a:lstStyle/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Provides timely evaluations of young bulls for purchasing decisions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Increases accuracy of evaluations of bull dams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Assists in selection of service sires, particularly for low-reliability traits</a:t>
            </a:r>
          </a:p>
          <a:p>
            <a:pPr marL="404813" indent="-404813">
              <a:lnSpc>
                <a:spcPts val="3600"/>
              </a:lnSpc>
              <a:spcAft>
                <a:spcPts val="3000"/>
              </a:spcAft>
            </a:pPr>
            <a:r>
              <a:rPr lang="en-US" dirty="0" smtClean="0"/>
              <a:t>High demand for semen from genomically evaluated 2-year-old bulls</a:t>
            </a:r>
          </a:p>
        </p:txBody>
      </p:sp>
    </p:spTree>
    <p:extLst>
      <p:ext uri="{BB962C8B-B14F-4D97-AF65-F5344CB8AC3E}">
        <p14:creationId xmlns:p14="http://schemas.microsoft.com/office/powerpoint/2010/main" val="303245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72025"/>
              </p:ext>
            </p:extLst>
          </p:nvPr>
        </p:nvGraphicFramePr>
        <p:xfrm>
          <a:off x="176099" y="1143000"/>
          <a:ext cx="8876847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8595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>
            <a:spAutoFit/>
          </a:bodyPr>
          <a:lstStyle/>
          <a:p>
            <a:r>
              <a:rPr lang="en-US" dirty="0"/>
              <a:t>Genomic data flow</a:t>
            </a:r>
            <a:endParaRPr lang="en-US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482070" y="1219200"/>
            <a:ext cx="8170334" cy="4894653"/>
            <a:chOff x="482070" y="1219200"/>
            <a:chExt cx="8170334" cy="4894653"/>
          </a:xfrm>
        </p:grpSpPr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3992180" y="3281714"/>
              <a:ext cx="1116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00563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4073794" y="3883554"/>
              <a:ext cx="9535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00563F"/>
                  </a:solidFill>
                  <a:latin typeface="Trebuchet MS"/>
                  <a:cs typeface="Trebuchet MS"/>
                </a:rPr>
                <a:t>genotypes</a:t>
              </a:r>
              <a:endParaRPr lang="en-US" i="1" dirty="0">
                <a:solidFill>
                  <a:srgbClr val="00563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940000">
              <a:off x="5659901" y="2532640"/>
              <a:ext cx="103059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evaluations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18660000">
              <a:off x="5471856" y="4476447"/>
              <a:ext cx="1203492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nominations,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pedigree data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940000">
              <a:off x="1579703" y="4910715"/>
              <a:ext cx="1277130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genotype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quality reports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660000">
              <a:off x="6429137" y="4936114"/>
              <a:ext cx="1030593" cy="393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8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genomic</a:t>
              </a:r>
            </a:p>
            <a:p>
              <a:pPr algn="ctr" defTabSz="914400">
                <a:lnSpc>
                  <a:spcPct val="8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evaluations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660000">
              <a:off x="1918635" y="2300163"/>
              <a:ext cx="11167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940000">
              <a:off x="2279477" y="4479825"/>
              <a:ext cx="95354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genotypes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900000" flipV="1">
              <a:off x="2201829" y="1936495"/>
              <a:ext cx="704088" cy="1422815"/>
            </a:xfrm>
            <a:prstGeom prst="straightConnector1">
              <a:avLst/>
            </a:prstGeom>
            <a:noFill/>
            <a:ln w="57150" cap="sq">
              <a:solidFill>
                <a:srgbClr val="FFFFFF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" name="Group 75"/>
            <p:cNvGrpSpPr>
              <a:grpSpLocks/>
            </p:cNvGrpSpPr>
            <p:nvPr/>
          </p:nvGrpSpPr>
          <p:grpSpPr bwMode="auto">
            <a:xfrm>
              <a:off x="3578578" y="3658817"/>
              <a:ext cx="1952986" cy="213268"/>
              <a:chOff x="2031041" y="3369391"/>
              <a:chExt cx="5055559" cy="1280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69391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1" y="3496516"/>
                <a:ext cx="5029199" cy="887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940000">
              <a:off x="6252601" y="2200264"/>
              <a:ext cx="11167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b="1" dirty="0">
                  <a:solidFill>
                    <a:srgbClr val="F9FF3A"/>
                  </a:solidFill>
                  <a:latin typeface="Trebuchet MS"/>
                  <a:cs typeface="Trebuchet MS"/>
                </a:rPr>
                <a:t>DNA samples</a:t>
              </a:r>
              <a:endParaRPr lang="en-US" i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2988528" y="1219200"/>
              <a:ext cx="3259872" cy="4894653"/>
              <a:chOff x="2988528" y="1219200"/>
              <a:chExt cx="3259872" cy="4894653"/>
            </a:xfrm>
          </p:grpSpPr>
          <p:sp>
            <p:nvSpPr>
              <p:cNvPr id="57" name="Rounded Rectangle 56"/>
              <p:cNvSpPr/>
              <p:nvPr/>
            </p:nvSpPr>
            <p:spPr bwMode="auto">
              <a:xfrm>
                <a:off x="3048000" y="1219200"/>
                <a:ext cx="320040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spcAft>
                    <a:spcPts val="600"/>
                  </a:spcAft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Dairy Herd Improvement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(DHI)</a:t>
                </a: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 producer</a:t>
                </a:r>
                <a:endParaRPr lang="en-US" sz="2000" i="1" dirty="0">
                  <a:solidFill>
                    <a:schemeClr val="tx1"/>
                  </a:solidFill>
                  <a:latin typeface="Trebuchet MS"/>
                  <a:cs typeface="Trebuchet MS"/>
                </a:endParaRPr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2988528" y="5382333"/>
                <a:ext cx="3137780" cy="731520"/>
              </a:xfrm>
              <a:prstGeom prst="roundRect">
                <a:avLst/>
              </a:prstGeom>
              <a:solidFill>
                <a:srgbClr val="00337F"/>
              </a:solidFill>
              <a:ln>
                <a:solidFill>
                  <a:srgbClr val="00563F"/>
                </a:solidFill>
              </a:ln>
              <a:effectLst>
                <a:outerShdw blurRad="44450" dist="27940" dir="5400000" algn="ctr">
                  <a:srgbClr val="00563F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tIns="91440" bIns="91440" anchor="ctr"/>
              <a:lstStyle>
                <a:lvl1pPr>
                  <a:defRPr sz="2400">
                    <a:solidFill>
                      <a:srgbClr val="FFFFFF"/>
                    </a:solidFill>
                    <a:latin typeface="Arial" charset="0"/>
                    <a:ea typeface="ＭＳ Ｐゴシック" charset="0"/>
                    <a:cs typeface="DejaVu Sans" charset="0"/>
                  </a:defRPr>
                </a:lvl1pPr>
                <a:lvl2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2pPr>
                <a:lvl3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3pPr>
                <a:lvl4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4pPr>
                <a:lvl5pPr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charset="0"/>
                  <a:defRPr sz="2400">
                    <a:solidFill>
                      <a:srgbClr val="FFFFFF"/>
                    </a:solidFill>
                    <a:latin typeface="Arial" charset="0"/>
                    <a:ea typeface="DejaVu Sans" charset="0"/>
                    <a:cs typeface="DejaVu Sans" charset="0"/>
                  </a:defRPr>
                </a:lvl9pPr>
              </a:lstStyle>
              <a:p>
                <a:pPr algn="ctr" defTabSz="914400">
                  <a:buClrTx/>
                  <a:buSzTx/>
                  <a:buFontTx/>
                  <a:buNone/>
                </a:pPr>
                <a:r>
                  <a:rPr lang="en-US" sz="2000" b="1" dirty="0" smtClean="0">
                    <a:solidFill>
                      <a:schemeClr val="tx1"/>
                    </a:solidFill>
                    <a:latin typeface="Trebuchet MS"/>
                    <a:cs typeface="Trebuchet MS"/>
                  </a:rPr>
                  <a:t>Council on Dairy Cattle Breeding 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(CDCB</a:t>
                </a:r>
                <a:r>
                  <a:rPr lang="en-US" sz="2000" b="1" dirty="0" smtClean="0">
                    <a:solidFill>
                      <a:srgbClr val="FFFF00"/>
                    </a:solidFill>
                    <a:latin typeface="Trebuchet MS"/>
                    <a:cs typeface="Trebuchet MS"/>
                  </a:rPr>
                  <a:t>)</a:t>
                </a:r>
                <a:endParaRPr lang="en-US" sz="2000" i="1" dirty="0">
                  <a:solidFill>
                    <a:srgbClr val="FFFF00"/>
                  </a:solidFill>
                  <a:latin typeface="Trebuchet MS"/>
                  <a:cs typeface="Trebuchet MS"/>
                </a:endParaRPr>
              </a:p>
            </p:txBody>
          </p:sp>
        </p:grpSp>
        <p:sp>
          <p:nvSpPr>
            <p:cNvPr id="36" name="Rounded Rectangle 35"/>
            <p:cNvSpPr/>
            <p:nvPr/>
          </p:nvSpPr>
          <p:spPr bwMode="auto">
            <a:xfrm>
              <a:off x="482070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DNA laboratory</a:t>
              </a:r>
              <a:endParaRPr lang="en-US" sz="2000" i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80604" y="3321667"/>
              <a:ext cx="2971800" cy="731520"/>
            </a:xfrm>
            <a:prstGeom prst="roundRect">
              <a:avLst/>
            </a:prstGeom>
            <a:solidFill>
              <a:srgbClr val="00337F"/>
            </a:solidFill>
            <a:ln>
              <a:solidFill>
                <a:srgbClr val="00563F"/>
              </a:solidFill>
            </a:ln>
            <a:effectLst>
              <a:outerShdw blurRad="44450" dist="27940" dir="5400000" algn="ctr">
                <a:srgbClr val="00563F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AI organization,</a:t>
              </a:r>
            </a:p>
            <a:p>
              <a:pPr algn="ctr" defTabSz="914400">
                <a:buClrTx/>
                <a:buSzTx/>
                <a:buFontTx/>
                <a:buNone/>
              </a:pPr>
              <a:r>
                <a:rPr lang="en-US" sz="2000" b="1" dirty="0" smtClean="0">
                  <a:solidFill>
                    <a:schemeClr val="tx1"/>
                  </a:solidFill>
                  <a:latin typeface="Trebuchet MS"/>
                  <a:cs typeface="Trebuchet MS"/>
                </a:rPr>
                <a:t>breed association</a:t>
              </a:r>
              <a:endParaRPr lang="en-US" sz="2000" i="1" dirty="0">
                <a:solidFill>
                  <a:srgbClr val="FFFF00"/>
                </a:solidFill>
                <a:latin typeface="Trebuchet MS"/>
                <a:cs typeface="Trebuchet MS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6181162" y="4041873"/>
              <a:ext cx="901644" cy="1530059"/>
              <a:chOff x="6181162" y="4041873"/>
              <a:chExt cx="901644" cy="1530059"/>
            </a:xfrm>
          </p:grpSpPr>
          <p:cxnSp>
            <p:nvCxnSpPr>
              <p:cNvPr id="65" name="Straight Arrow Connector 64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Straight Arrow Connector 65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72" name="Group 71"/>
            <p:cNvGrpSpPr/>
            <p:nvPr/>
          </p:nvGrpSpPr>
          <p:grpSpPr>
            <a:xfrm flipH="1">
              <a:off x="2055070" y="4024939"/>
              <a:ext cx="901644" cy="1530059"/>
              <a:chOff x="6181162" y="4041873"/>
              <a:chExt cx="901644" cy="1530059"/>
            </a:xfrm>
          </p:grpSpPr>
          <p:cxnSp>
            <p:nvCxnSpPr>
              <p:cNvPr id="73" name="Straight Arrow Connector 72"/>
              <p:cNvCxnSpPr>
                <a:cxnSpLocks noChangeAspect="1"/>
              </p:cNvCxnSpPr>
              <p:nvPr/>
            </p:nvCxnSpPr>
            <p:spPr bwMode="auto">
              <a:xfrm rot="900000" flipV="1">
                <a:off x="6181162" y="404187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2" name="Straight Arrow Connector 81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3" name="Group 82"/>
            <p:cNvGrpSpPr/>
            <p:nvPr/>
          </p:nvGrpSpPr>
          <p:grpSpPr>
            <a:xfrm flipH="1">
              <a:off x="6181162" y="1919563"/>
              <a:ext cx="1038107" cy="1442561"/>
              <a:chOff x="6044699" y="4149117"/>
              <a:chExt cx="1038107" cy="1442561"/>
            </a:xfrm>
          </p:grpSpPr>
          <p:cxnSp>
            <p:nvCxnSpPr>
              <p:cNvPr id="84" name="Straight Arrow Connector 83"/>
              <p:cNvCxnSpPr>
                <a:cxnSpLocks noChangeAspect="1"/>
              </p:cNvCxnSpPr>
              <p:nvPr/>
            </p:nvCxnSpPr>
            <p:spPr bwMode="auto">
              <a:xfrm rot="900000" flipV="1">
                <a:off x="6044699" y="4168863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5" name="Straight Arrow Connector 84"/>
              <p:cNvCxnSpPr>
                <a:cxnSpLocks noChangeAspect="1"/>
              </p:cNvCxnSpPr>
              <p:nvPr/>
            </p:nvCxnSpPr>
            <p:spPr bwMode="auto">
              <a:xfrm rot="900000" flipH="1">
                <a:off x="6378718" y="4149117"/>
                <a:ext cx="704088" cy="1422815"/>
              </a:xfrm>
              <a:prstGeom prst="straightConnector1">
                <a:avLst/>
              </a:prstGeom>
              <a:noFill/>
              <a:ln w="57150" cap="sq">
                <a:solidFill>
                  <a:srgbClr val="FFFFFF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917973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0" y="135170"/>
            <a:ext cx="8226425" cy="584775"/>
          </a:xfrm>
        </p:spPr>
        <p:txBody>
          <a:bodyPr/>
          <a:lstStyle/>
          <a:p>
            <a:r>
              <a:rPr lang="en-US" dirty="0" smtClean="0"/>
              <a:t>Progression of chips</a:t>
            </a:r>
            <a:endParaRPr lang="en-US" dirty="0"/>
          </a:p>
        </p:txBody>
      </p:sp>
      <p:sp>
        <p:nvSpPr>
          <p:cNvPr id="108" name="Rectangle 107"/>
          <p:cNvSpPr/>
          <p:nvPr/>
        </p:nvSpPr>
        <p:spPr bwMode="auto">
          <a:xfrm>
            <a:off x="879970" y="2066000"/>
            <a:ext cx="6766560" cy="508000"/>
          </a:xfrm>
          <a:prstGeom prst="rect">
            <a:avLst/>
          </a:prstGeom>
          <a:solidFill>
            <a:srgbClr val="B20E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/>
              <a:cs typeface="Trebuchet MS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879970" y="2065999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2008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cxnSp>
        <p:nvCxnSpPr>
          <p:cNvPr id="110" name="Straight Connector 109"/>
          <p:cNvCxnSpPr/>
          <p:nvPr/>
        </p:nvCxnSpPr>
        <p:spPr bwMode="auto">
          <a:xfrm>
            <a:off x="3135490" y="2218400"/>
            <a:ext cx="0" cy="203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1" name="TextBox 110"/>
          <p:cNvSpPr txBox="1"/>
          <p:nvPr/>
        </p:nvSpPr>
        <p:spPr>
          <a:xfrm>
            <a:off x="3135490" y="2065999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2009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cxnSp>
        <p:nvCxnSpPr>
          <p:cNvPr id="112" name="Straight Connector 111"/>
          <p:cNvCxnSpPr/>
          <p:nvPr/>
        </p:nvCxnSpPr>
        <p:spPr bwMode="auto">
          <a:xfrm>
            <a:off x="5391009" y="2218400"/>
            <a:ext cx="0" cy="203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3" name="TextBox 112"/>
          <p:cNvSpPr txBox="1"/>
          <p:nvPr/>
        </p:nvSpPr>
        <p:spPr>
          <a:xfrm>
            <a:off x="5391009" y="2065999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grpSp>
        <p:nvGrpSpPr>
          <p:cNvPr id="3" name="Group 105"/>
          <p:cNvGrpSpPr/>
          <p:nvPr/>
        </p:nvGrpSpPr>
        <p:grpSpPr>
          <a:xfrm>
            <a:off x="6769338" y="2485100"/>
            <a:ext cx="1693875" cy="822744"/>
            <a:chOff x="6769338" y="2485100"/>
            <a:chExt cx="1693875" cy="822744"/>
          </a:xfrm>
        </p:grpSpPr>
        <p:sp>
          <p:nvSpPr>
            <p:cNvPr id="114" name="Flowchart: Merge 113"/>
            <p:cNvSpPr/>
            <p:nvPr/>
          </p:nvSpPr>
          <p:spPr bwMode="auto">
            <a:xfrm rot="10800000">
              <a:off x="7340838" y="2485100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066213" y="2916455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3K</a:t>
              </a:r>
            </a:p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6769338" y="273224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Dec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4" name="Group 104"/>
          <p:cNvGrpSpPr/>
          <p:nvPr/>
        </p:nvGrpSpPr>
        <p:grpSpPr>
          <a:xfrm>
            <a:off x="5910643" y="2485100"/>
            <a:ext cx="1693875" cy="822744"/>
            <a:chOff x="5910643" y="2485100"/>
            <a:chExt cx="1693875" cy="822744"/>
          </a:xfrm>
        </p:grpSpPr>
        <p:sp>
          <p:nvSpPr>
            <p:cNvPr id="117" name="Flowchart: Merge 116"/>
            <p:cNvSpPr/>
            <p:nvPr/>
          </p:nvSpPr>
          <p:spPr bwMode="auto">
            <a:xfrm rot="10800000">
              <a:off x="6779018" y="2485100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910643" y="2916455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0" tIns="44450" rIns="0" bIns="44450" rtlCol="0" anchor="t" anchorCtr="1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Unofficial 3K</a:t>
              </a:r>
            </a:p>
            <a:p>
              <a:pPr algn="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207518" y="273224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Sep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5" name="Group 100"/>
          <p:cNvGrpSpPr/>
          <p:nvPr/>
        </p:nvGrpSpPr>
        <p:grpSpPr>
          <a:xfrm>
            <a:off x="5824736" y="1221678"/>
            <a:ext cx="1397000" cy="933222"/>
            <a:chOff x="5824736" y="1221678"/>
            <a:chExt cx="1397000" cy="933222"/>
          </a:xfrm>
        </p:grpSpPr>
        <p:sp>
          <p:nvSpPr>
            <p:cNvPr id="120" name="Flowchart: Merge 119"/>
            <p:cNvSpPr/>
            <p:nvPr/>
          </p:nvSpPr>
          <p:spPr bwMode="auto">
            <a:xfrm>
              <a:off x="6396237" y="1875500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824736" y="1221678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Bovine3K BeadChip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(3K)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824736" y="1678373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Jul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6" name="Group 99"/>
          <p:cNvGrpSpPr/>
          <p:nvPr/>
        </p:nvGrpSpPr>
        <p:grpSpPr>
          <a:xfrm>
            <a:off x="4707267" y="1221678"/>
            <a:ext cx="1397000" cy="933222"/>
            <a:chOff x="4707267" y="1221678"/>
            <a:chExt cx="1397000" cy="933222"/>
          </a:xfrm>
        </p:grpSpPr>
        <p:sp>
          <p:nvSpPr>
            <p:cNvPr id="124" name="Flowchart: Merge 123"/>
            <p:cNvSpPr/>
            <p:nvPr/>
          </p:nvSpPr>
          <p:spPr bwMode="auto">
            <a:xfrm>
              <a:off x="5278767" y="1875500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707267" y="1221678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BovineHD BeadChip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(777K)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707267" y="1678373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Jan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7" name="Group 103"/>
          <p:cNvGrpSpPr/>
          <p:nvPr/>
        </p:nvGrpSpPr>
        <p:grpSpPr>
          <a:xfrm>
            <a:off x="3762665" y="2485100"/>
            <a:ext cx="1397000" cy="970477"/>
            <a:chOff x="3762665" y="2485100"/>
            <a:chExt cx="1397000" cy="970477"/>
          </a:xfrm>
        </p:grpSpPr>
        <p:sp>
          <p:nvSpPr>
            <p:cNvPr id="128" name="Flowchart: Merge 127"/>
            <p:cNvSpPr/>
            <p:nvPr/>
          </p:nvSpPr>
          <p:spPr bwMode="auto">
            <a:xfrm rot="10800000">
              <a:off x="4334165" y="2485100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762665" y="2916455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50K Brown Swiss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3762665" y="273224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Aug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8" name="Group 102"/>
          <p:cNvGrpSpPr/>
          <p:nvPr/>
        </p:nvGrpSpPr>
        <p:grpSpPr>
          <a:xfrm>
            <a:off x="2453805" y="2485100"/>
            <a:ext cx="1397000" cy="970477"/>
            <a:chOff x="2453805" y="2485100"/>
            <a:chExt cx="1397000" cy="970477"/>
          </a:xfrm>
        </p:grpSpPr>
        <p:sp>
          <p:nvSpPr>
            <p:cNvPr id="131" name="Flowchart: Merge 130"/>
            <p:cNvSpPr/>
            <p:nvPr/>
          </p:nvSpPr>
          <p:spPr bwMode="auto">
            <a:xfrm rot="10800000">
              <a:off x="3025305" y="2485100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2453805" y="2916455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0" tIns="44450" rIns="0" bIns="44450" rtlCol="0" anchor="t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50K Holstein &amp; Jersey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453805" y="273224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Jan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9" name="Group 101"/>
          <p:cNvGrpSpPr/>
          <p:nvPr/>
        </p:nvGrpSpPr>
        <p:grpSpPr>
          <a:xfrm>
            <a:off x="687167" y="2485100"/>
            <a:ext cx="1554480" cy="822744"/>
            <a:chOff x="687167" y="2485100"/>
            <a:chExt cx="1554480" cy="822744"/>
          </a:xfrm>
        </p:grpSpPr>
        <p:sp>
          <p:nvSpPr>
            <p:cNvPr id="134" name="Flowchart: Merge 133"/>
            <p:cNvSpPr/>
            <p:nvPr/>
          </p:nvSpPr>
          <p:spPr bwMode="auto">
            <a:xfrm rot="10800000">
              <a:off x="1327491" y="2485100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87167" y="2916455"/>
              <a:ext cx="1554480" cy="391389"/>
            </a:xfrm>
            <a:prstGeom prst="rect">
              <a:avLst/>
            </a:prstGeom>
            <a:noFill/>
          </p:spPr>
          <p:txBody>
            <a:bodyPr vert="horz" wrap="square" lIns="0" tIns="44450" rIns="0" bIns="44450" rtlCol="0" anchor="t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Unofficial 50K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755991" y="273224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Apr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0" name="Group 98"/>
          <p:cNvGrpSpPr/>
          <p:nvPr/>
        </p:nvGrpSpPr>
        <p:grpSpPr>
          <a:xfrm>
            <a:off x="280604" y="1221678"/>
            <a:ext cx="1397000" cy="933222"/>
            <a:chOff x="280604" y="1221678"/>
            <a:chExt cx="1397000" cy="933222"/>
          </a:xfrm>
        </p:grpSpPr>
        <p:sp>
          <p:nvSpPr>
            <p:cNvPr id="137" name="Flowchart: Merge 136"/>
            <p:cNvSpPr/>
            <p:nvPr/>
          </p:nvSpPr>
          <p:spPr bwMode="auto">
            <a:xfrm>
              <a:off x="852104" y="1875500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280604" y="1221678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BovineSNP50 BeadChip 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(50K)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280604" y="1678373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Jan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44" name="Rectangle 43"/>
          <p:cNvSpPr/>
          <p:nvPr/>
        </p:nvSpPr>
        <p:spPr bwMode="auto">
          <a:xfrm>
            <a:off x="1554480" y="4717288"/>
            <a:ext cx="6766560" cy="508000"/>
          </a:xfrm>
          <a:prstGeom prst="rect">
            <a:avLst/>
          </a:prstGeom>
          <a:solidFill>
            <a:srgbClr val="B20E1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rebuchet MS"/>
              <a:cs typeface="Trebuchet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554480" y="4717287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2011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10000" y="4717287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2012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6065519" y="4869688"/>
            <a:ext cx="0" cy="20320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6065519" y="4717287"/>
            <a:ext cx="2255519" cy="50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1">
            <a:no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2013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grpSp>
        <p:nvGrpSpPr>
          <p:cNvPr id="11" name="Group 153"/>
          <p:cNvGrpSpPr/>
          <p:nvPr/>
        </p:nvGrpSpPr>
        <p:grpSpPr>
          <a:xfrm>
            <a:off x="7067243" y="5136388"/>
            <a:ext cx="1689608" cy="834619"/>
            <a:chOff x="6701483" y="5217668"/>
            <a:chExt cx="1689608" cy="834619"/>
          </a:xfrm>
        </p:grpSpPr>
        <p:sp>
          <p:nvSpPr>
            <p:cNvPr id="50" name="Flowchart: Merge 49"/>
            <p:cNvSpPr/>
            <p:nvPr/>
          </p:nvSpPr>
          <p:spPr bwMode="auto">
            <a:xfrm rot="10800000">
              <a:off x="7272983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994091" y="5660898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12K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701483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Oct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2" name="Group 152"/>
          <p:cNvGrpSpPr/>
          <p:nvPr/>
        </p:nvGrpSpPr>
        <p:grpSpPr>
          <a:xfrm>
            <a:off x="6882028" y="3880822"/>
            <a:ext cx="1579880" cy="925366"/>
            <a:chOff x="6516268" y="3962102"/>
            <a:chExt cx="1579880" cy="925366"/>
          </a:xfrm>
        </p:grpSpPr>
        <p:sp>
          <p:nvSpPr>
            <p:cNvPr id="53" name="Flowchart: Merge 52"/>
            <p:cNvSpPr/>
            <p:nvPr/>
          </p:nvSpPr>
          <p:spPr bwMode="auto">
            <a:xfrm>
              <a:off x="7087768" y="4608068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699148" y="3962102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Zoetis</a:t>
              </a: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LD BeadChip</a:t>
              </a:r>
            </a:p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(12K)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516268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Sep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3" name="Group 143"/>
          <p:cNvGrpSpPr/>
          <p:nvPr/>
        </p:nvGrpSpPr>
        <p:grpSpPr>
          <a:xfrm>
            <a:off x="6122641" y="4028555"/>
            <a:ext cx="1397000" cy="777633"/>
            <a:chOff x="5756881" y="4109835"/>
            <a:chExt cx="1397000" cy="777633"/>
          </a:xfrm>
        </p:grpSpPr>
        <p:sp>
          <p:nvSpPr>
            <p:cNvPr id="57" name="Flowchart: Merge 56"/>
            <p:cNvSpPr/>
            <p:nvPr/>
          </p:nvSpPr>
          <p:spPr bwMode="auto">
            <a:xfrm>
              <a:off x="6328381" y="4608068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756881" y="4109835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GGP v2 BeadChip 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(19K)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756881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May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4" name="Group 154"/>
          <p:cNvGrpSpPr/>
          <p:nvPr/>
        </p:nvGrpSpPr>
        <p:grpSpPr>
          <a:xfrm>
            <a:off x="6122641" y="5136388"/>
            <a:ext cx="1397000" cy="834619"/>
            <a:chOff x="5756881" y="5217668"/>
            <a:chExt cx="1397000" cy="834619"/>
          </a:xfrm>
        </p:grpSpPr>
        <p:sp>
          <p:nvSpPr>
            <p:cNvPr id="61" name="Flowchart: Merge 60"/>
            <p:cNvSpPr/>
            <p:nvPr/>
          </p:nvSpPr>
          <p:spPr bwMode="auto">
            <a:xfrm rot="10800000">
              <a:off x="6328381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56881" y="5660898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19K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756881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May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5" name="Group 147"/>
          <p:cNvGrpSpPr/>
          <p:nvPr/>
        </p:nvGrpSpPr>
        <p:grpSpPr>
          <a:xfrm>
            <a:off x="5101361" y="5136388"/>
            <a:ext cx="1677416" cy="834619"/>
            <a:chOff x="4735601" y="5217668"/>
            <a:chExt cx="1677416" cy="834619"/>
          </a:xfrm>
        </p:grpSpPr>
        <p:sp>
          <p:nvSpPr>
            <p:cNvPr id="64" name="Flowchart: Merge 63"/>
            <p:cNvSpPr/>
            <p:nvPr/>
          </p:nvSpPr>
          <p:spPr bwMode="auto">
            <a:xfrm rot="10800000">
              <a:off x="5587517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735601" y="5660898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77K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016017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Jan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6" name="Group 142"/>
          <p:cNvGrpSpPr/>
          <p:nvPr/>
        </p:nvGrpSpPr>
        <p:grpSpPr>
          <a:xfrm>
            <a:off x="5190386" y="3880822"/>
            <a:ext cx="1397000" cy="925366"/>
            <a:chOff x="4824626" y="3962102"/>
            <a:chExt cx="1397000" cy="925366"/>
          </a:xfrm>
        </p:grpSpPr>
        <p:sp>
          <p:nvSpPr>
            <p:cNvPr id="67" name="Flowchart: Merge 66"/>
            <p:cNvSpPr/>
            <p:nvPr/>
          </p:nvSpPr>
          <p:spPr bwMode="auto">
            <a:xfrm>
              <a:off x="5396126" y="4608068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24626" y="3962102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GGP HD BeadChip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(77K)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824626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Dec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7" name="Group 148"/>
          <p:cNvGrpSpPr/>
          <p:nvPr/>
        </p:nvGrpSpPr>
        <p:grpSpPr>
          <a:xfrm>
            <a:off x="3484164" y="5136388"/>
            <a:ext cx="1673634" cy="834619"/>
            <a:chOff x="3118404" y="5217668"/>
            <a:chExt cx="1673634" cy="834619"/>
          </a:xfrm>
        </p:grpSpPr>
        <p:sp>
          <p:nvSpPr>
            <p:cNvPr id="71" name="Flowchart: Merge 70"/>
            <p:cNvSpPr/>
            <p:nvPr/>
          </p:nvSpPr>
          <p:spPr bwMode="auto">
            <a:xfrm rot="10800000">
              <a:off x="3698314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395038" y="5660898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8K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18404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Mar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8" name="Group 151"/>
          <p:cNvGrpSpPr/>
          <p:nvPr/>
        </p:nvGrpSpPr>
        <p:grpSpPr>
          <a:xfrm>
            <a:off x="3313532" y="3880822"/>
            <a:ext cx="2081428" cy="925366"/>
            <a:chOff x="2947772" y="3962102"/>
            <a:chExt cx="2081428" cy="925366"/>
          </a:xfrm>
        </p:grpSpPr>
        <p:sp>
          <p:nvSpPr>
            <p:cNvPr id="74" name="Flowchart: Merge 73"/>
            <p:cNvSpPr/>
            <p:nvPr/>
          </p:nvSpPr>
          <p:spPr bwMode="auto">
            <a:xfrm>
              <a:off x="3519272" y="4608068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425292" y="3962102"/>
              <a:ext cx="1603908" cy="539122"/>
            </a:xfrm>
            <a:prstGeom prst="rect">
              <a:avLst/>
            </a:prstGeom>
            <a:noFill/>
          </p:spPr>
          <p:txBody>
            <a:bodyPr vert="horz" wrap="square" lIns="0" tIns="44450" rIns="0" bIns="44450" rtlCol="0" anchor="b" anchorCtr="1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b="1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GeneSeek</a:t>
              </a: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Genomic Profiler (GGP) BeadChip (8K)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2947772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Feb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9" name="Group 149"/>
          <p:cNvGrpSpPr/>
          <p:nvPr/>
        </p:nvGrpSpPr>
        <p:grpSpPr>
          <a:xfrm>
            <a:off x="2833214" y="5136388"/>
            <a:ext cx="1494536" cy="982352"/>
            <a:chOff x="2467454" y="5217668"/>
            <a:chExt cx="1494536" cy="982352"/>
          </a:xfrm>
        </p:grpSpPr>
        <p:sp>
          <p:nvSpPr>
            <p:cNvPr id="81" name="Flowchart: Merge 80"/>
            <p:cNvSpPr/>
            <p:nvPr/>
          </p:nvSpPr>
          <p:spPr bwMode="auto">
            <a:xfrm rot="10800000">
              <a:off x="3136491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2467454" y="5660898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7K &amp; 648K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564990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Dec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0" name="Group 140"/>
          <p:cNvGrpSpPr/>
          <p:nvPr/>
        </p:nvGrpSpPr>
        <p:grpSpPr>
          <a:xfrm>
            <a:off x="2368929" y="3880822"/>
            <a:ext cx="1441071" cy="1192066"/>
            <a:chOff x="2003169" y="3962102"/>
            <a:chExt cx="1441071" cy="1192066"/>
          </a:xfrm>
        </p:grpSpPr>
        <p:cxnSp>
          <p:nvCxnSpPr>
            <p:cNvPr id="46" name="Straight Connector 45"/>
            <p:cNvCxnSpPr/>
            <p:nvPr/>
          </p:nvCxnSpPr>
          <p:spPr bwMode="auto">
            <a:xfrm>
              <a:off x="3444240" y="4950968"/>
              <a:ext cx="0" cy="2032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4" name="Flowchart: Merge 83"/>
            <p:cNvSpPr/>
            <p:nvPr/>
          </p:nvSpPr>
          <p:spPr bwMode="auto">
            <a:xfrm>
              <a:off x="2574669" y="4608068"/>
              <a:ext cx="254000" cy="279400"/>
            </a:xfrm>
            <a:prstGeom prst="flowChartMerge">
              <a:avLst/>
            </a:prstGeom>
            <a:solidFill>
              <a:srgbClr val="0037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03169" y="3962102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BovineLD</a:t>
              </a: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BeadChip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(7K)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003169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Sep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1" name="Group 150"/>
          <p:cNvGrpSpPr/>
          <p:nvPr/>
        </p:nvGrpSpPr>
        <p:grpSpPr>
          <a:xfrm>
            <a:off x="1860546" y="5136388"/>
            <a:ext cx="1711960" cy="834619"/>
            <a:chOff x="1494786" y="5217668"/>
            <a:chExt cx="1711960" cy="834619"/>
          </a:xfrm>
        </p:grpSpPr>
        <p:sp>
          <p:nvSpPr>
            <p:cNvPr id="88" name="Flowchart: Merge 87"/>
            <p:cNvSpPr/>
            <p:nvPr/>
          </p:nvSpPr>
          <p:spPr bwMode="auto">
            <a:xfrm rot="10800000">
              <a:off x="2383279" y="5217668"/>
              <a:ext cx="254000" cy="279400"/>
            </a:xfrm>
            <a:prstGeom prst="flowChartMerge">
              <a:avLst/>
            </a:prstGeom>
            <a:solidFill>
              <a:srgbClr val="00563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494786" y="5660898"/>
              <a:ext cx="1397000" cy="391389"/>
            </a:xfrm>
            <a:prstGeom prst="rect">
              <a:avLst/>
            </a:prstGeom>
            <a:noFill/>
          </p:spPr>
          <p:txBody>
            <a:bodyPr vert="horz" wrap="square" lIns="88900" tIns="44450" rIns="88900" bIns="44450" rtlCol="0" anchor="t" anchorCtr="1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Official 777K evaluations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809746" y="5473700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44450" rIns="88900" bIns="44450" rtlCol="0" anchor="ctr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Aug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2" name="Group 106"/>
          <p:cNvGrpSpPr/>
          <p:nvPr/>
        </p:nvGrpSpPr>
        <p:grpSpPr>
          <a:xfrm>
            <a:off x="868679" y="3880822"/>
            <a:ext cx="1397000" cy="925366"/>
            <a:chOff x="502919" y="3962102"/>
            <a:chExt cx="1397000" cy="925366"/>
          </a:xfrm>
        </p:grpSpPr>
        <p:sp>
          <p:nvSpPr>
            <p:cNvPr id="91" name="Flowchart: Merge 90"/>
            <p:cNvSpPr/>
            <p:nvPr/>
          </p:nvSpPr>
          <p:spPr bwMode="auto">
            <a:xfrm>
              <a:off x="1074419" y="4608068"/>
              <a:ext cx="254000" cy="279400"/>
            </a:xfrm>
            <a:prstGeom prst="flowChartMerge">
              <a:avLst/>
            </a:prstGeom>
            <a:solidFill>
              <a:srgbClr val="00337F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rebuchet MS"/>
                <a:cs typeface="Trebuchet M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502919" y="3962102"/>
              <a:ext cx="1397000" cy="539122"/>
            </a:xfrm>
            <a:prstGeom prst="rect">
              <a:avLst/>
            </a:prstGeom>
            <a:noFill/>
          </p:spPr>
          <p:txBody>
            <a:bodyPr vert="horz" wrap="square" lIns="0" tIns="44450" rIns="0" bIns="44450" rtlCol="0" anchor="b" anchorCtr="1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err="1" smtClean="0">
                  <a:solidFill>
                    <a:srgbClr val="FFFFFF"/>
                  </a:solidFill>
                  <a:latin typeface="Trebuchet MS"/>
                  <a:cs typeface="Trebuchet MS"/>
                </a:rPr>
                <a:t>Affymetrix</a:t>
              </a: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 BOS 1 Plate Array</a:t>
              </a:r>
            </a:p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(648K)</a:t>
              </a:r>
              <a:endParaRPr lang="en-US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02919" y="4411201"/>
              <a:ext cx="1397000" cy="228600"/>
            </a:xfrm>
            <a:prstGeom prst="rect">
              <a:avLst/>
            </a:prstGeom>
            <a:noFill/>
          </p:spPr>
          <p:txBody>
            <a:bodyPr vert="horz" wrap="none" lIns="88900" tIns="1270" rIns="88900" bIns="44450" rtlCol="0" anchorCtr="1">
              <a:noAutofit/>
            </a:bodyPr>
            <a:lstStyle/>
            <a:p>
              <a:r>
                <a:rPr lang="en-US" sz="1400" b="1" dirty="0" smtClean="0">
                  <a:solidFill>
                    <a:srgbClr val="F9FF3A"/>
                  </a:solidFill>
                  <a:latin typeface="Trebuchet MS"/>
                  <a:cs typeface="Trebuchet MS"/>
                </a:rPr>
                <a:t>Jan</a:t>
              </a:r>
              <a:endParaRPr lang="en-US" sz="1400" b="1" dirty="0">
                <a:solidFill>
                  <a:srgbClr val="F9FF3A"/>
                </a:solidFill>
                <a:latin typeface="Trebuchet MS"/>
                <a:cs typeface="Trebuchet M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223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endParaRPr lang="en-US" sz="4000" dirty="0">
              <a:solidFill>
                <a:srgbClr val="F9FF3A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Animal nominated for genomic evaluation by breed association or AI organization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Hair or other DNA source sent to genotyping lab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DNA extracted and placed on chip for 3-day genotyping process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000"/>
              </a:spcAft>
            </a:pPr>
            <a:r>
              <a:rPr lang="en-US" sz="3000" dirty="0" smtClean="0"/>
              <a:t>Genotypes sent from genotyping lab to AIPL for accuracy review</a:t>
            </a:r>
          </a:p>
        </p:txBody>
      </p:sp>
    </p:spTree>
    <p:extLst>
      <p:ext uri="{BB962C8B-B14F-4D97-AF65-F5344CB8AC3E}">
        <p14:creationId xmlns:p14="http://schemas.microsoft.com/office/powerpoint/2010/main" val="255545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Laboratory  quality control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488408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Each SNP evaluated for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Call rate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900" dirty="0" smtClean="0"/>
              <a:t>Portion heterozygous</a:t>
            </a:r>
          </a:p>
          <a:p>
            <a:pPr lvl="1"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Parent-progeny conflicts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Clustering investigated if SNP exceeds limits</a:t>
            </a:r>
          </a:p>
          <a:p>
            <a:pPr>
              <a:lnSpc>
                <a:spcPts val="3200"/>
              </a:lnSpc>
              <a:spcAft>
                <a:spcPts val="3600"/>
              </a:spcAft>
            </a:pPr>
            <a:r>
              <a:rPr lang="en-US" sz="2900" dirty="0" smtClean="0"/>
              <a:t>Number of failing SNPs indicates genotype quality</a:t>
            </a:r>
          </a:p>
          <a:p>
            <a:pPr>
              <a:lnSpc>
                <a:spcPts val="3200"/>
              </a:lnSpc>
            </a:pPr>
            <a:r>
              <a:rPr lang="en-US" sz="2900" dirty="0" smtClean="0"/>
              <a:t>Target of &lt;10 SNPs in each category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81789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840" y="118255"/>
            <a:ext cx="8226425" cy="615553"/>
          </a:xfrm>
        </p:spPr>
        <p:txBody>
          <a:bodyPr/>
          <a:lstStyle/>
          <a:p>
            <a:r>
              <a:rPr lang="en-US" sz="4000" dirty="0" smtClean="0">
                <a:solidFill>
                  <a:srgbClr val="F9FF3A"/>
                </a:solidFill>
              </a:rPr>
              <a:t>Evaluation flow</a:t>
            </a:r>
            <a:r>
              <a:rPr lang="en-US" dirty="0" smtClean="0">
                <a:solidFill>
                  <a:srgbClr val="F9FF3A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770537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 calls modified as necessary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loaded into database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Nominators receive reports of parentage and other conflicts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Pedigree or animal assignments corrected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Genotypes extracted and imputed to 45K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000" dirty="0" smtClean="0"/>
              <a:t>SNP effects estimated</a:t>
            </a:r>
          </a:p>
        </p:txBody>
      </p:sp>
    </p:spTree>
    <p:extLst>
      <p:ext uri="{BB962C8B-B14F-4D97-AF65-F5344CB8AC3E}">
        <p14:creationId xmlns:p14="http://schemas.microsoft.com/office/powerpoint/2010/main" val="1887670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</a:t>
            </a:r>
          </a:p>
        </p:txBody>
      </p:sp>
      <p:sp>
        <p:nvSpPr>
          <p:cNvPr id="1050627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32092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US" sz="2800" dirty="0" smtClean="0"/>
              <a:t>Based on splitting genotype into individual chromosomes </a:t>
            </a:r>
            <a:r>
              <a:rPr lang="en-US" sz="2800" dirty="0" smtClean="0">
                <a:solidFill>
                  <a:srgbClr val="FFFF00"/>
                </a:solidFill>
              </a:rPr>
              <a:t>(maternal and paternal contributions)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Missing SNPs assigned by tracking inheritance from ancestors and descendants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Imputed dams increase predictor population</a:t>
            </a:r>
          </a:p>
          <a:p>
            <a:pPr>
              <a:spcAft>
                <a:spcPts val="3600"/>
              </a:spcAft>
            </a:pPr>
            <a:r>
              <a:rPr lang="en-US" sz="2800" dirty="0" smtClean="0"/>
              <a:t>Genotypes from all chips merged by imputing SNPs not present</a:t>
            </a:r>
          </a:p>
        </p:txBody>
      </p:sp>
    </p:spTree>
    <p:extLst>
      <p:ext uri="{BB962C8B-B14F-4D97-AF65-F5344CB8AC3E}">
        <p14:creationId xmlns:p14="http://schemas.microsoft.com/office/powerpoint/2010/main" val="3278980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findhap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5003934"/>
          </a:xfrm>
        </p:spPr>
        <p:txBody>
          <a:bodyPr/>
          <a:lstStyle/>
          <a:p>
            <a:pPr marL="287338" indent="-287338">
              <a:lnSpc>
                <a:spcPts val="3000"/>
              </a:lnSpc>
              <a:spcAft>
                <a:spcPts val="27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Developed by Dr. Paul VanRaden, ARS, USDA</a:t>
            </a:r>
          </a:p>
          <a:p>
            <a:pPr marL="287338" indent="-287338">
              <a:lnSpc>
                <a:spcPts val="3000"/>
              </a:lnSpc>
              <a:spcAft>
                <a:spcPts val="27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Divides chromosomes into segments</a:t>
            </a:r>
          </a:p>
          <a:p>
            <a:pPr marL="287338" indent="-287338">
              <a:lnSpc>
                <a:spcPts val="3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Allows for successively shorter segments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(usually 3 runs)</a:t>
            </a:r>
          </a:p>
          <a:p>
            <a:pPr marL="511175" lvl="1" indent="-230188">
              <a:lnSpc>
                <a:spcPts val="3000"/>
              </a:lnSpc>
              <a:spcAft>
                <a:spcPts val="6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Long segments lock in identical by descent</a:t>
            </a:r>
          </a:p>
          <a:p>
            <a:pPr marL="511175" lvl="1" indent="-230188">
              <a:lnSpc>
                <a:spcPts val="3000"/>
              </a:lnSpc>
              <a:spcAft>
                <a:spcPts val="27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Shorter segments fill in missing SNPs</a:t>
            </a:r>
          </a:p>
          <a:p>
            <a:pPr marL="287338" indent="-287338">
              <a:lnSpc>
                <a:spcPts val="3000"/>
              </a:lnSpc>
              <a:spcAft>
                <a:spcPts val="27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Separates genotype into maternal and paternal contribution, haplotypes</a:t>
            </a:r>
            <a:r>
              <a:rPr lang="en-US" sz="2600" dirty="0" smtClean="0"/>
              <a:t> </a:t>
            </a:r>
            <a:r>
              <a:rPr lang="en-US" sz="2600" dirty="0" smtClean="0">
                <a:solidFill>
                  <a:srgbClr val="FFFF00"/>
                </a:solidFill>
              </a:rPr>
              <a:t>(phasing)</a:t>
            </a:r>
          </a:p>
          <a:p>
            <a:pPr marL="287338" indent="-287338">
              <a:lnSpc>
                <a:spcPts val="3000"/>
              </a:lnSpc>
              <a:spcAft>
                <a:spcPts val="2700"/>
              </a:spcAft>
            </a:pPr>
            <a:r>
              <a:rPr lang="en-US" sz="2600" dirty="0" smtClean="0">
                <a:solidFill>
                  <a:srgbClr val="FFFFFF"/>
                </a:solidFill>
              </a:rPr>
              <a:t>Builds haplotype library sequenced by frequency</a:t>
            </a:r>
            <a:endParaRPr lang="en-US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7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80" y="112803"/>
            <a:ext cx="8226425" cy="615553"/>
          </a:xfrm>
        </p:spPr>
        <p:txBody>
          <a:bodyPr/>
          <a:lstStyle/>
          <a:p>
            <a:r>
              <a:rPr lang="en-US" sz="4000" dirty="0" smtClean="0"/>
              <a:t>Evaluation flow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US" sz="3000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385816"/>
          </a:xfrm>
        </p:spPr>
        <p:txBody>
          <a:bodyPr/>
          <a:lstStyle/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Final evaluations calculated</a:t>
            </a:r>
          </a:p>
          <a:p>
            <a:pPr marL="341313" indent="-341313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Evaluations released to dairy industry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Download from CDCB FTP site with separate files for each nominator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Monthly release for new animals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dirty="0" smtClean="0">
                <a:solidFill>
                  <a:srgbClr val="FFFFFF"/>
                </a:solidFill>
              </a:rPr>
              <a:t>All genomic evaluations updated 3 times each year with traditional evaluations</a:t>
            </a:r>
          </a:p>
        </p:txBody>
      </p:sp>
    </p:spTree>
    <p:extLst>
      <p:ext uri="{BB962C8B-B14F-4D97-AF65-F5344CB8AC3E}">
        <p14:creationId xmlns:p14="http://schemas.microsoft.com/office/powerpoint/2010/main" val="5691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evaluation results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666750" y="975360"/>
            <a:ext cx="7715250" cy="5630545"/>
            <a:chOff x="590550" y="975360"/>
            <a:chExt cx="7715250" cy="5630545"/>
          </a:xfrm>
        </p:grpSpPr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90550" y="6329680"/>
              <a:ext cx="771525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en-US" dirty="0">
                  <a:solidFill>
                    <a:srgbClr val="00FF00"/>
                  </a:solidFill>
                </a:rPr>
                <a:t>Source: https://</a:t>
              </a:r>
              <a:r>
                <a:rPr lang="en-US" dirty="0" err="1">
                  <a:solidFill>
                    <a:srgbClr val="00FF00"/>
                  </a:solidFill>
                </a:rPr>
                <a:t>www.cdcb.us</a:t>
              </a:r>
              <a:r>
                <a:rPr lang="en-US" dirty="0">
                  <a:solidFill>
                    <a:srgbClr val="00FF00"/>
                  </a:solidFill>
                </a:rPr>
                <a:t>/</a:t>
              </a:r>
              <a:r>
                <a:rPr lang="en-US" dirty="0" err="1">
                  <a:solidFill>
                    <a:srgbClr val="00FF00"/>
                  </a:solidFill>
                </a:rPr>
                <a:t>Report_Data</a:t>
              </a:r>
              <a:r>
                <a:rPr lang="en-US" dirty="0">
                  <a:solidFill>
                    <a:srgbClr val="00FF00"/>
                  </a:solidFill>
                </a:rPr>
                <a:t>/</a:t>
              </a:r>
              <a:r>
                <a:rPr lang="en-US" dirty="0" err="1">
                  <a:solidFill>
                    <a:srgbClr val="00FF00"/>
                  </a:solidFill>
                </a:rPr>
                <a:t>Marker_Effects</a:t>
              </a:r>
              <a:r>
                <a:rPr lang="en-US" dirty="0">
                  <a:solidFill>
                    <a:srgbClr val="00FF00"/>
                  </a:solidFill>
                </a:rPr>
                <a:t>/</a:t>
              </a:r>
              <a:r>
                <a:rPr lang="en-US" dirty="0" err="1">
                  <a:solidFill>
                    <a:srgbClr val="00FF00"/>
                  </a:solidFill>
                </a:rPr>
                <a:t>marker_effects.cfm?Breed</a:t>
              </a:r>
              <a:r>
                <a:rPr lang="en-US" dirty="0">
                  <a:solidFill>
                    <a:srgbClr val="00FF00"/>
                  </a:solidFill>
                </a:rPr>
                <a:t>=</a:t>
              </a:r>
              <a:r>
                <a:rPr lang="en-US" dirty="0" err="1">
                  <a:solidFill>
                    <a:srgbClr val="00FF00"/>
                  </a:solidFill>
                </a:rPr>
                <a:t>HO&amp;Trait</a:t>
              </a:r>
              <a:r>
                <a:rPr lang="en-US" dirty="0">
                  <a:solidFill>
                    <a:srgbClr val="00FF00"/>
                  </a:solidFill>
                </a:rPr>
                <a:t>=</a:t>
              </a:r>
              <a:r>
                <a:rPr lang="en-US" dirty="0" err="1">
                  <a:solidFill>
                    <a:srgbClr val="00FF00"/>
                  </a:solidFill>
                </a:rPr>
                <a:t>Net_Merit</a:t>
              </a:r>
              <a:endParaRPr lang="en-US" dirty="0">
                <a:solidFill>
                  <a:srgbClr val="00FF00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8699" y="975360"/>
              <a:ext cx="7341061" cy="5394960"/>
            </a:xfrm>
            <a:prstGeom prst="rect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417304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759"/>
            <a:ext cx="8226425" cy="584775"/>
          </a:xfrm>
        </p:spPr>
        <p:txBody>
          <a:bodyPr/>
          <a:lstStyle/>
          <a:p>
            <a:r>
              <a:rPr lang="en-US" dirty="0" smtClean="0"/>
              <a:t>Information sources for evaluations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6425" cy="4501232"/>
          </a:xfrm>
        </p:spPr>
        <p:txBody>
          <a:bodyPr/>
          <a:lstStyle/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3600"/>
              </a:spcAft>
            </a:pPr>
            <a:r>
              <a:rPr lang="en-US" sz="3000" dirty="0" smtClean="0"/>
              <a:t>Traditional evaluations of genotyped bulls and cows used to estimate SNP effects</a:t>
            </a:r>
          </a:p>
          <a:p>
            <a:pPr marL="341313" lvl="0" indent="-341313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Combined final evaluation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Sum of SNP effects for an animal’s alleles</a:t>
            </a:r>
          </a:p>
          <a:p>
            <a:pPr lvl="1" indent="-287338">
              <a:lnSpc>
                <a:spcPts val="3600"/>
              </a:lnSpc>
              <a:spcBef>
                <a:spcPts val="0"/>
              </a:spcBef>
              <a:spcAft>
                <a:spcPts val="900"/>
              </a:spcAft>
            </a:pPr>
            <a:r>
              <a:rPr lang="en-US" sz="3000" dirty="0" smtClean="0"/>
              <a:t>Polygenetic effect</a:t>
            </a:r>
          </a:p>
          <a:p>
            <a:pPr lvl="1" indent="-287338">
              <a:lnSpc>
                <a:spcPts val="3600"/>
              </a:lnSpc>
              <a:spcAft>
                <a:spcPts val="3600"/>
              </a:spcAft>
            </a:pPr>
            <a:r>
              <a:rPr lang="en-US" sz="3000" dirty="0" smtClean="0"/>
              <a:t>Traditional evaluation</a:t>
            </a:r>
          </a:p>
          <a:p>
            <a:pPr marL="341313" indent="-341313">
              <a:lnSpc>
                <a:spcPts val="3600"/>
              </a:lnSpc>
              <a:spcAft>
                <a:spcPts val="0"/>
              </a:spcAft>
            </a:pPr>
            <a:r>
              <a:rPr lang="en-US" sz="3000" dirty="0" smtClean="0"/>
              <a:t>Pedigree data used and validated by genotypes</a:t>
            </a:r>
          </a:p>
        </p:txBody>
      </p:sp>
    </p:spTree>
    <p:extLst>
      <p:ext uri="{BB962C8B-B14F-4D97-AF65-F5344CB8AC3E}">
        <p14:creationId xmlns:p14="http://schemas.microsoft.com/office/powerpoint/2010/main" val="89303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DHI dairy statistics (2011)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383587" cy="5086008"/>
          </a:xfrm>
        </p:spPr>
        <p:txBody>
          <a:bodyPr/>
          <a:lstStyle/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9.1 million U.S. cows</a:t>
            </a:r>
          </a:p>
          <a:p>
            <a:pPr marL="287338" indent="-287338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/>
              <a:t>~75% bred AI</a:t>
            </a:r>
          </a:p>
          <a:p>
            <a:pPr marL="287338" indent="-287338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/>
              <a:t>47% milk recorded through Dairy Herd Information </a:t>
            </a:r>
            <a:r>
              <a:rPr lang="en-US" sz="2400" dirty="0" smtClean="0">
                <a:solidFill>
                  <a:srgbClr val="FFFF00"/>
                </a:solidFill>
              </a:rPr>
              <a:t>(DHI)</a:t>
            </a:r>
          </a:p>
          <a:p>
            <a:pPr marL="509588" lvl="1" indent="-222250">
              <a:spcAft>
                <a:spcPts val="300"/>
              </a:spcAft>
            </a:pPr>
            <a:r>
              <a:rPr lang="en-US" sz="2400" dirty="0" smtClean="0"/>
              <a:t>4.4 million cows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86% Holstein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8% crossbred</a:t>
            </a:r>
          </a:p>
          <a:p>
            <a:pPr marL="862013" lvl="2" indent="-352425">
              <a:spcAft>
                <a:spcPts val="0"/>
              </a:spcAft>
            </a:pPr>
            <a:r>
              <a:rPr lang="en-US" sz="2400" dirty="0" smtClean="0"/>
              <a:t>5% Jersey</a:t>
            </a:r>
          </a:p>
          <a:p>
            <a:pPr marL="862013" lvl="2" indent="-352425">
              <a:spcAft>
                <a:spcPts val="600"/>
              </a:spcAft>
            </a:pPr>
            <a:r>
              <a:rPr lang="en-US" sz="2400" dirty="0" smtClean="0"/>
              <a:t>&lt;1% </a:t>
            </a:r>
            <a:r>
              <a:rPr lang="en-US" sz="2400" dirty="0" err="1" smtClean="0"/>
              <a:t>Ayrshire</a:t>
            </a:r>
            <a:r>
              <a:rPr lang="en-US" sz="2400" dirty="0" smtClean="0"/>
              <a:t>, Brown Swiss, Guernsey, Milking Shorthorn, Red &amp; White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20,000 herds</a:t>
            </a:r>
          </a:p>
          <a:p>
            <a:pPr marL="509588" lvl="1" indent="-222250">
              <a:spcAft>
                <a:spcPts val="600"/>
              </a:spcAft>
            </a:pPr>
            <a:r>
              <a:rPr lang="en-US" sz="2400" dirty="0" smtClean="0"/>
              <a:t>220 cows/herd</a:t>
            </a:r>
          </a:p>
          <a:p>
            <a:pPr marL="509588" lvl="1" indent="-222250">
              <a:spcAft>
                <a:spcPts val="0"/>
              </a:spcAft>
            </a:pPr>
            <a:r>
              <a:rPr lang="en-US" sz="2400" dirty="0" smtClean="0"/>
              <a:t>10,300 kg/cow</a:t>
            </a:r>
          </a:p>
        </p:txBody>
      </p:sp>
    </p:spTree>
    <p:extLst>
      <p:ext uri="{BB962C8B-B14F-4D97-AF65-F5344CB8AC3E}">
        <p14:creationId xmlns:p14="http://schemas.microsoft.com/office/powerpoint/2010/main" val="3585256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43990" y="135578"/>
            <a:ext cx="8226425" cy="584775"/>
          </a:xfrm>
        </p:spPr>
        <p:txBody>
          <a:bodyPr/>
          <a:lstStyle/>
          <a:p>
            <a:r>
              <a:rPr lang="en-US" dirty="0" smtClean="0"/>
              <a:t>Genotypes received since July 2013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103642"/>
              </p:ext>
            </p:extLst>
          </p:nvPr>
        </p:nvGraphicFramePr>
        <p:xfrm>
          <a:off x="152400" y="1569721"/>
          <a:ext cx="8763000" cy="3078479"/>
        </p:xfrm>
        <a:graphic>
          <a:graphicData uri="http://schemas.openxmlformats.org/drawingml/2006/table">
            <a:tbl>
              <a:tblPr/>
              <a:tblGrid>
                <a:gridCol w="2438400"/>
                <a:gridCol w="1600200"/>
                <a:gridCol w="1241817"/>
                <a:gridCol w="2043790"/>
                <a:gridCol w="1438793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32004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animals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% female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1,359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229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1,588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Swiss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892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6,253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7,145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172,956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31,657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204,613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**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26,434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4,804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31,238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All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201,641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42,943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244,584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365760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82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73152" marR="73152" marT="9144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" y="5137175"/>
            <a:ext cx="8229600" cy="6540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US" sz="2000" b="1" dirty="0" smtClean="0">
                <a:solidFill>
                  <a:srgbClr val="00FF00"/>
                </a:solidFill>
                <a:latin typeface="Trebuchet MS"/>
                <a:cs typeface="Trebuchet MS"/>
              </a:rPr>
              <a:t>*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Includes &gt;5,000 bulls added from Interbull in June 2014</a:t>
            </a:r>
          </a:p>
          <a:p>
            <a:pPr algn="r"/>
            <a:r>
              <a:rPr lang="en-US" sz="2000" b="1" dirty="0" smtClean="0">
                <a:solidFill>
                  <a:srgbClr val="00FF00"/>
                </a:solidFill>
                <a:latin typeface="Trebuchet MS"/>
                <a:cs typeface="Trebuchet MS"/>
              </a:rPr>
              <a:t>**</a:t>
            </a:r>
            <a:r>
              <a:rPr lang="en-US" sz="20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Includes 1,068 Danish bulls added in November 2013</a:t>
            </a:r>
            <a:endParaRPr lang="en-US" sz="20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817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226425" cy="584775"/>
          </a:xfrm>
        </p:spPr>
        <p:txBody>
          <a:bodyPr/>
          <a:lstStyle/>
          <a:p>
            <a:r>
              <a:rPr lang="en-US" dirty="0" smtClean="0"/>
              <a:t>Genotypes evaluated</a:t>
            </a:r>
            <a:endParaRPr lang="en-US" dirty="0"/>
          </a:p>
        </p:txBody>
      </p:sp>
      <p:graphicFrame>
        <p:nvGraphicFramePr>
          <p:cNvPr id="96" name="Chart 95"/>
          <p:cNvGraphicFramePr/>
          <p:nvPr>
            <p:extLst>
              <p:ext uri="{D42A27DB-BD31-4B8C-83A1-F6EECF244321}">
                <p14:modId xmlns:p14="http://schemas.microsoft.com/office/powerpoint/2010/main" val="654300145"/>
              </p:ext>
            </p:extLst>
          </p:nvPr>
        </p:nvGraphicFramePr>
        <p:xfrm>
          <a:off x="216310" y="1189702"/>
          <a:ext cx="8790038" cy="5363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7" name="TextBox 96"/>
          <p:cNvSpPr txBox="1"/>
          <p:nvPr/>
        </p:nvSpPr>
        <p:spPr>
          <a:xfrm>
            <a:off x="1180906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2009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45095" y="6143489"/>
            <a:ext cx="666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2010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440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2011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78886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2012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6135579"/>
            <a:ext cx="65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2013</a:t>
            </a:r>
            <a:endParaRPr lang="en-US" sz="1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756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26768"/>
            <a:ext cx="8226425" cy="584775"/>
          </a:xfrm>
        </p:spPr>
        <p:txBody>
          <a:bodyPr/>
          <a:lstStyle/>
          <a:p>
            <a:r>
              <a:rPr lang="en-US" dirty="0" smtClean="0"/>
              <a:t>Growth in bull predictor population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105037"/>
              </p:ext>
            </p:extLst>
          </p:nvPr>
        </p:nvGraphicFramePr>
        <p:xfrm>
          <a:off x="537518" y="1828800"/>
          <a:ext cx="8013702" cy="2804160"/>
        </p:xfrm>
        <a:graphic>
          <a:graphicData uri="http://schemas.openxmlformats.org/drawingml/2006/table">
            <a:tbl>
              <a:tblPr/>
              <a:tblGrid>
                <a:gridCol w="2984502"/>
                <a:gridCol w="2974693"/>
                <a:gridCol w="2054507"/>
              </a:tblGrid>
              <a:tr h="140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9FF3A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Breed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FF3A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May 2014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9FF3A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3716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9FF3A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12-mo gain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9FF3A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Ayrshire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9144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678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Brown Swiss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5,862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366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Holstein</a:t>
                      </a: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25,276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2,361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Jersey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4,262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10972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EBEB"/>
                          </a:solidFill>
                          <a:effectLst/>
                          <a:latin typeface="Trebuchet MS"/>
                          <a:ea typeface="Calibri" charset="0"/>
                          <a:cs typeface="Trebuchet MS"/>
                        </a:rPr>
                        <a:t>1,391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EBEB"/>
                        </a:solidFill>
                        <a:effectLst/>
                        <a:latin typeface="Trebuchet MS"/>
                        <a:ea typeface="Calibri" charset="0"/>
                        <a:cs typeface="Trebuchet MS"/>
                      </a:endParaRPr>
                    </a:p>
                  </a:txBody>
                  <a:tcPr marL="0" marR="45720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193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8836025" cy="533400"/>
          </a:xfrm>
        </p:spPr>
        <p:txBody>
          <a:bodyPr lIns="0" tIns="0" rIns="0" bIns="0" anchor="t">
            <a:spAutoFit/>
          </a:bodyPr>
          <a:lstStyle/>
          <a:p>
            <a:r>
              <a:rPr lang="en-US" sz="3500" dirty="0"/>
              <a:t>Reliabilities for young Holsteins</a:t>
            </a:r>
            <a:r>
              <a:rPr lang="en-US" sz="3500" dirty="0">
                <a:solidFill>
                  <a:srgbClr val="00FF00"/>
                </a:solidFill>
              </a:rPr>
              <a:t>*</a:t>
            </a:r>
          </a:p>
        </p:txBody>
      </p:sp>
      <p:sp>
        <p:nvSpPr>
          <p:cNvPr id="169987" name="Text Box 5"/>
          <p:cNvSpPr txBox="1">
            <a:spLocks noChangeArrowheads="1"/>
          </p:cNvSpPr>
          <p:nvPr/>
        </p:nvSpPr>
        <p:spPr bwMode="auto">
          <a:xfrm>
            <a:off x="3036887" y="6306979"/>
            <a:ext cx="60309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00FF00"/>
                </a:solidFill>
                <a:latin typeface="Trebuchet MS"/>
                <a:cs typeface="Trebuchet MS"/>
              </a:rPr>
              <a:t>*Animals with no traditional PTA in April 2011</a:t>
            </a:r>
          </a:p>
        </p:txBody>
      </p:sp>
      <p:sp>
        <p:nvSpPr>
          <p:cNvPr id="169988" name="Rectangle 169"/>
          <p:cNvSpPr>
            <a:spLocks noChangeArrowheads="1"/>
          </p:cNvSpPr>
          <p:nvPr/>
        </p:nvSpPr>
        <p:spPr bwMode="auto">
          <a:xfrm>
            <a:off x="272256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89" name="Rectangle 170"/>
          <p:cNvSpPr>
            <a:spLocks noChangeArrowheads="1"/>
          </p:cNvSpPr>
          <p:nvPr/>
        </p:nvSpPr>
        <p:spPr bwMode="auto">
          <a:xfrm>
            <a:off x="29225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0" name="Rectangle 171"/>
          <p:cNvSpPr>
            <a:spLocks noChangeArrowheads="1"/>
          </p:cNvSpPr>
          <p:nvPr/>
        </p:nvSpPr>
        <p:spPr bwMode="auto">
          <a:xfrm>
            <a:off x="311308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1" name="Rectangle 172"/>
          <p:cNvSpPr>
            <a:spLocks noChangeArrowheads="1"/>
          </p:cNvSpPr>
          <p:nvPr/>
        </p:nvSpPr>
        <p:spPr bwMode="auto">
          <a:xfrm>
            <a:off x="3313113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2" name="Rectangle 173"/>
          <p:cNvSpPr>
            <a:spLocks noChangeArrowheads="1"/>
          </p:cNvSpPr>
          <p:nvPr/>
        </p:nvSpPr>
        <p:spPr bwMode="auto">
          <a:xfrm>
            <a:off x="3513138" y="4748213"/>
            <a:ext cx="57150" cy="190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3" name="Rectangle 174"/>
          <p:cNvSpPr>
            <a:spLocks noChangeArrowheads="1"/>
          </p:cNvSpPr>
          <p:nvPr/>
        </p:nvSpPr>
        <p:spPr bwMode="auto">
          <a:xfrm>
            <a:off x="3703638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4" name="Rectangle 175"/>
          <p:cNvSpPr>
            <a:spLocks noChangeArrowheads="1"/>
          </p:cNvSpPr>
          <p:nvPr/>
        </p:nvSpPr>
        <p:spPr bwMode="auto">
          <a:xfrm>
            <a:off x="3903663" y="4738688"/>
            <a:ext cx="57150" cy="28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5" name="Rectangle 176"/>
          <p:cNvSpPr>
            <a:spLocks noChangeArrowheads="1"/>
          </p:cNvSpPr>
          <p:nvPr/>
        </p:nvSpPr>
        <p:spPr bwMode="auto">
          <a:xfrm>
            <a:off x="4094163" y="4729163"/>
            <a:ext cx="57150" cy="381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6" name="Rectangle 177"/>
          <p:cNvSpPr>
            <a:spLocks noChangeArrowheads="1"/>
          </p:cNvSpPr>
          <p:nvPr/>
        </p:nvSpPr>
        <p:spPr bwMode="auto">
          <a:xfrm>
            <a:off x="4294188" y="4710113"/>
            <a:ext cx="57150" cy="571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69997" name="Rectangle 178"/>
          <p:cNvSpPr>
            <a:spLocks noChangeArrowheads="1"/>
          </p:cNvSpPr>
          <p:nvPr/>
        </p:nvSpPr>
        <p:spPr bwMode="auto">
          <a:xfrm>
            <a:off x="4494213" y="4681538"/>
            <a:ext cx="57150" cy="857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69998" name="Rectangle 179"/>
          <p:cNvSpPr>
            <a:spLocks noChangeArrowheads="1"/>
          </p:cNvSpPr>
          <p:nvPr/>
        </p:nvSpPr>
        <p:spPr bwMode="auto">
          <a:xfrm>
            <a:off x="4684713" y="4652963"/>
            <a:ext cx="57150" cy="1143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69999" name="Rectangle 180"/>
          <p:cNvSpPr>
            <a:spLocks noChangeArrowheads="1"/>
          </p:cNvSpPr>
          <p:nvPr/>
        </p:nvSpPr>
        <p:spPr bwMode="auto">
          <a:xfrm>
            <a:off x="4884738" y="4567238"/>
            <a:ext cx="57150" cy="2000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00" name="Rectangle 181"/>
          <p:cNvSpPr>
            <a:spLocks noChangeArrowheads="1"/>
          </p:cNvSpPr>
          <p:nvPr/>
        </p:nvSpPr>
        <p:spPr bwMode="auto">
          <a:xfrm>
            <a:off x="5075238" y="4414838"/>
            <a:ext cx="57150" cy="352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1" name="Rectangle 182"/>
          <p:cNvSpPr>
            <a:spLocks noChangeArrowheads="1"/>
          </p:cNvSpPr>
          <p:nvPr/>
        </p:nvSpPr>
        <p:spPr bwMode="auto">
          <a:xfrm>
            <a:off x="5275263" y="4195763"/>
            <a:ext cx="57150" cy="57150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2" name="Rectangle 183"/>
          <p:cNvSpPr>
            <a:spLocks noChangeArrowheads="1"/>
          </p:cNvSpPr>
          <p:nvPr/>
        </p:nvSpPr>
        <p:spPr bwMode="auto">
          <a:xfrm>
            <a:off x="5465763" y="4033838"/>
            <a:ext cx="57150" cy="7334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3" name="Rectangle 184"/>
          <p:cNvSpPr>
            <a:spLocks noChangeArrowheads="1"/>
          </p:cNvSpPr>
          <p:nvPr/>
        </p:nvSpPr>
        <p:spPr bwMode="auto">
          <a:xfrm>
            <a:off x="5665788" y="3957638"/>
            <a:ext cx="57150" cy="80962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4" name="Rectangle 185"/>
          <p:cNvSpPr>
            <a:spLocks noChangeArrowheads="1"/>
          </p:cNvSpPr>
          <p:nvPr/>
        </p:nvSpPr>
        <p:spPr bwMode="auto">
          <a:xfrm>
            <a:off x="5865813" y="3671888"/>
            <a:ext cx="57150" cy="10953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5" name="Rectangle 186"/>
          <p:cNvSpPr>
            <a:spLocks noChangeArrowheads="1"/>
          </p:cNvSpPr>
          <p:nvPr/>
        </p:nvSpPr>
        <p:spPr bwMode="auto">
          <a:xfrm>
            <a:off x="6056313" y="3414713"/>
            <a:ext cx="57150" cy="13525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6" name="Rectangle 187"/>
          <p:cNvSpPr>
            <a:spLocks noChangeArrowheads="1"/>
          </p:cNvSpPr>
          <p:nvPr/>
        </p:nvSpPr>
        <p:spPr bwMode="auto">
          <a:xfrm>
            <a:off x="6256338" y="3748088"/>
            <a:ext cx="57150" cy="10191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7" name="Rectangle 188"/>
          <p:cNvSpPr>
            <a:spLocks noChangeArrowheads="1"/>
          </p:cNvSpPr>
          <p:nvPr/>
        </p:nvSpPr>
        <p:spPr bwMode="auto">
          <a:xfrm>
            <a:off x="6446838" y="4357688"/>
            <a:ext cx="57150" cy="409575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08" name="Rectangle 189"/>
          <p:cNvSpPr>
            <a:spLocks noChangeArrowheads="1"/>
          </p:cNvSpPr>
          <p:nvPr/>
        </p:nvSpPr>
        <p:spPr bwMode="auto">
          <a:xfrm>
            <a:off x="6646863" y="4672013"/>
            <a:ext cx="57150" cy="95250"/>
          </a:xfrm>
          <a:prstGeom prst="rect">
            <a:avLst/>
          </a:prstGeom>
          <a:solidFill>
            <a:srgbClr val="FFFF00"/>
          </a:solidFill>
          <a:ln w="254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09" name="Rectangle 190"/>
          <p:cNvSpPr>
            <a:spLocks noChangeArrowheads="1"/>
          </p:cNvSpPr>
          <p:nvPr/>
        </p:nvSpPr>
        <p:spPr bwMode="auto">
          <a:xfrm>
            <a:off x="6846888" y="4757738"/>
            <a:ext cx="57150" cy="9525"/>
          </a:xfrm>
          <a:prstGeom prst="rect">
            <a:avLst/>
          </a:prstGeom>
          <a:solidFill>
            <a:srgbClr val="9999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0" name="Rectangle 191"/>
          <p:cNvSpPr>
            <a:spLocks noChangeArrowheads="1"/>
          </p:cNvSpPr>
          <p:nvPr/>
        </p:nvSpPr>
        <p:spPr bwMode="auto">
          <a:xfrm>
            <a:off x="5332413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1" name="Rectangle 192"/>
          <p:cNvSpPr>
            <a:spLocks noChangeArrowheads="1"/>
          </p:cNvSpPr>
          <p:nvPr/>
        </p:nvSpPr>
        <p:spPr bwMode="auto">
          <a:xfrm>
            <a:off x="5522913" y="4757738"/>
            <a:ext cx="57150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2" name="Rectangle 193"/>
          <p:cNvSpPr>
            <a:spLocks noChangeArrowheads="1"/>
          </p:cNvSpPr>
          <p:nvPr/>
        </p:nvSpPr>
        <p:spPr bwMode="auto">
          <a:xfrm>
            <a:off x="5722938" y="4748213"/>
            <a:ext cx="57150" cy="19050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3" name="Rectangle 194"/>
          <p:cNvSpPr>
            <a:spLocks noChangeArrowheads="1"/>
          </p:cNvSpPr>
          <p:nvPr/>
        </p:nvSpPr>
        <p:spPr bwMode="auto">
          <a:xfrm>
            <a:off x="5922963" y="4738688"/>
            <a:ext cx="47625" cy="285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4" name="Rectangle 195"/>
          <p:cNvSpPr>
            <a:spLocks noChangeArrowheads="1"/>
          </p:cNvSpPr>
          <p:nvPr/>
        </p:nvSpPr>
        <p:spPr bwMode="auto">
          <a:xfrm>
            <a:off x="6113463" y="4710113"/>
            <a:ext cx="57150" cy="57150"/>
          </a:xfrm>
          <a:prstGeom prst="rect">
            <a:avLst/>
          </a:prstGeom>
          <a:solidFill>
            <a:srgbClr val="00FFFF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5" name="Rectangle 196"/>
          <p:cNvSpPr>
            <a:spLocks noChangeArrowheads="1"/>
          </p:cNvSpPr>
          <p:nvPr/>
        </p:nvSpPr>
        <p:spPr bwMode="auto">
          <a:xfrm>
            <a:off x="6313488" y="4614863"/>
            <a:ext cx="47625" cy="1524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16" name="Rectangle 197"/>
          <p:cNvSpPr>
            <a:spLocks noChangeArrowheads="1"/>
          </p:cNvSpPr>
          <p:nvPr/>
        </p:nvSpPr>
        <p:spPr bwMode="auto">
          <a:xfrm>
            <a:off x="6503988" y="4443413"/>
            <a:ext cx="57150" cy="3238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7" name="Rectangle 198"/>
          <p:cNvSpPr>
            <a:spLocks noChangeArrowheads="1"/>
          </p:cNvSpPr>
          <p:nvPr/>
        </p:nvSpPr>
        <p:spPr bwMode="auto">
          <a:xfrm>
            <a:off x="6704013" y="4138613"/>
            <a:ext cx="57150" cy="62865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8" name="Rectangle 199"/>
          <p:cNvSpPr>
            <a:spLocks noChangeArrowheads="1"/>
          </p:cNvSpPr>
          <p:nvPr/>
        </p:nvSpPr>
        <p:spPr bwMode="auto">
          <a:xfrm>
            <a:off x="6904038" y="3595688"/>
            <a:ext cx="47625" cy="117157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19" name="Rectangle 200"/>
          <p:cNvSpPr>
            <a:spLocks noChangeArrowheads="1"/>
          </p:cNvSpPr>
          <p:nvPr/>
        </p:nvSpPr>
        <p:spPr bwMode="auto">
          <a:xfrm>
            <a:off x="7094538" y="2747963"/>
            <a:ext cx="57150" cy="20193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0" name="Rectangle 201"/>
          <p:cNvSpPr>
            <a:spLocks noChangeArrowheads="1"/>
          </p:cNvSpPr>
          <p:nvPr/>
        </p:nvSpPr>
        <p:spPr bwMode="auto">
          <a:xfrm>
            <a:off x="7294563" y="2138363"/>
            <a:ext cx="47625" cy="2628900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1" name="Rectangle 202"/>
          <p:cNvSpPr>
            <a:spLocks noChangeArrowheads="1"/>
          </p:cNvSpPr>
          <p:nvPr/>
        </p:nvSpPr>
        <p:spPr bwMode="auto">
          <a:xfrm>
            <a:off x="7485063" y="2205038"/>
            <a:ext cx="57150" cy="25622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2" name="Rectangle 203"/>
          <p:cNvSpPr>
            <a:spLocks noChangeArrowheads="1"/>
          </p:cNvSpPr>
          <p:nvPr/>
        </p:nvSpPr>
        <p:spPr bwMode="auto">
          <a:xfrm>
            <a:off x="7685088" y="3157538"/>
            <a:ext cx="47625" cy="16097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3" name="Rectangle 204"/>
          <p:cNvSpPr>
            <a:spLocks noChangeArrowheads="1"/>
          </p:cNvSpPr>
          <p:nvPr/>
        </p:nvSpPr>
        <p:spPr bwMode="auto">
          <a:xfrm>
            <a:off x="7875588" y="4148138"/>
            <a:ext cx="57150" cy="6191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70024" name="Rectangle 205"/>
          <p:cNvSpPr>
            <a:spLocks noChangeArrowheads="1"/>
          </p:cNvSpPr>
          <p:nvPr/>
        </p:nvSpPr>
        <p:spPr bwMode="auto">
          <a:xfrm>
            <a:off x="8075613" y="4643438"/>
            <a:ext cx="57150" cy="123825"/>
          </a:xfrm>
          <a:prstGeom prst="rect">
            <a:avLst/>
          </a:prstGeom>
          <a:solidFill>
            <a:srgbClr val="00FFFF"/>
          </a:solidFill>
          <a:ln w="2540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5" name="Rectangle 206"/>
          <p:cNvSpPr>
            <a:spLocks noChangeArrowheads="1"/>
          </p:cNvSpPr>
          <p:nvPr/>
        </p:nvSpPr>
        <p:spPr bwMode="auto">
          <a:xfrm>
            <a:off x="8275638" y="4757738"/>
            <a:ext cx="47625" cy="9525"/>
          </a:xfrm>
          <a:prstGeom prst="rect">
            <a:avLst/>
          </a:prstGeom>
          <a:solidFill>
            <a:srgbClr val="99336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6" name="Line 207"/>
          <p:cNvSpPr>
            <a:spLocks noChangeShapeType="1"/>
          </p:cNvSpPr>
          <p:nvPr/>
        </p:nvSpPr>
        <p:spPr bwMode="auto">
          <a:xfrm>
            <a:off x="922338" y="1671638"/>
            <a:ext cx="1587" cy="30956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7" name="Line 208"/>
          <p:cNvSpPr>
            <a:spLocks noChangeShapeType="1"/>
          </p:cNvSpPr>
          <p:nvPr/>
        </p:nvSpPr>
        <p:spPr bwMode="auto">
          <a:xfrm>
            <a:off x="884238" y="47672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8" name="Line 209"/>
          <p:cNvSpPr>
            <a:spLocks noChangeShapeType="1"/>
          </p:cNvSpPr>
          <p:nvPr/>
        </p:nvSpPr>
        <p:spPr bwMode="auto">
          <a:xfrm>
            <a:off x="884238" y="44243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29" name="Line 210"/>
          <p:cNvSpPr>
            <a:spLocks noChangeShapeType="1"/>
          </p:cNvSpPr>
          <p:nvPr/>
        </p:nvSpPr>
        <p:spPr bwMode="auto">
          <a:xfrm>
            <a:off x="884238" y="40814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0" name="Line 211"/>
          <p:cNvSpPr>
            <a:spLocks noChangeShapeType="1"/>
          </p:cNvSpPr>
          <p:nvPr/>
        </p:nvSpPr>
        <p:spPr bwMode="auto">
          <a:xfrm>
            <a:off x="884238" y="37385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1" name="Line 212"/>
          <p:cNvSpPr>
            <a:spLocks noChangeShapeType="1"/>
          </p:cNvSpPr>
          <p:nvPr/>
        </p:nvSpPr>
        <p:spPr bwMode="auto">
          <a:xfrm>
            <a:off x="884238" y="3395663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2" name="Line 213"/>
          <p:cNvSpPr>
            <a:spLocks noChangeShapeType="1"/>
          </p:cNvSpPr>
          <p:nvPr/>
        </p:nvSpPr>
        <p:spPr bwMode="auto">
          <a:xfrm>
            <a:off x="884238" y="30432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3" name="Line 214"/>
          <p:cNvSpPr>
            <a:spLocks noChangeShapeType="1"/>
          </p:cNvSpPr>
          <p:nvPr/>
        </p:nvSpPr>
        <p:spPr bwMode="auto">
          <a:xfrm>
            <a:off x="884238" y="27003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4" name="Line 215"/>
          <p:cNvSpPr>
            <a:spLocks noChangeShapeType="1"/>
          </p:cNvSpPr>
          <p:nvPr/>
        </p:nvSpPr>
        <p:spPr bwMode="auto">
          <a:xfrm>
            <a:off x="884238" y="23574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5" name="Line 216"/>
          <p:cNvSpPr>
            <a:spLocks noChangeShapeType="1"/>
          </p:cNvSpPr>
          <p:nvPr/>
        </p:nvSpPr>
        <p:spPr bwMode="auto">
          <a:xfrm>
            <a:off x="884238" y="20145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6" name="Line 217"/>
          <p:cNvSpPr>
            <a:spLocks noChangeShapeType="1"/>
          </p:cNvSpPr>
          <p:nvPr/>
        </p:nvSpPr>
        <p:spPr bwMode="auto">
          <a:xfrm>
            <a:off x="884238" y="1671638"/>
            <a:ext cx="3810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7" name="Line 218"/>
          <p:cNvSpPr>
            <a:spLocks noChangeShapeType="1"/>
          </p:cNvSpPr>
          <p:nvPr/>
        </p:nvSpPr>
        <p:spPr bwMode="auto">
          <a:xfrm>
            <a:off x="914400" y="4800600"/>
            <a:ext cx="8039100" cy="1588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38" name="Line 219"/>
          <p:cNvSpPr>
            <a:spLocks noChangeShapeType="1"/>
          </p:cNvSpPr>
          <p:nvPr/>
        </p:nvSpPr>
        <p:spPr bwMode="auto">
          <a:xfrm flipV="1">
            <a:off x="9223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39" name="Line 220"/>
          <p:cNvSpPr>
            <a:spLocks noChangeShapeType="1"/>
          </p:cNvSpPr>
          <p:nvPr/>
        </p:nvSpPr>
        <p:spPr bwMode="auto">
          <a:xfrm flipV="1">
            <a:off x="11223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0" name="Line 221"/>
          <p:cNvSpPr>
            <a:spLocks noChangeShapeType="1"/>
          </p:cNvSpPr>
          <p:nvPr/>
        </p:nvSpPr>
        <p:spPr bwMode="auto">
          <a:xfrm flipV="1">
            <a:off x="13128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1" name="Line 222"/>
          <p:cNvSpPr>
            <a:spLocks noChangeShapeType="1"/>
          </p:cNvSpPr>
          <p:nvPr/>
        </p:nvSpPr>
        <p:spPr bwMode="auto">
          <a:xfrm flipV="1">
            <a:off x="15128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2" name="Line 223"/>
          <p:cNvSpPr>
            <a:spLocks noChangeShapeType="1"/>
          </p:cNvSpPr>
          <p:nvPr/>
        </p:nvSpPr>
        <p:spPr bwMode="auto">
          <a:xfrm flipV="1">
            <a:off x="17033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3" name="Line 224"/>
          <p:cNvSpPr>
            <a:spLocks noChangeShapeType="1"/>
          </p:cNvSpPr>
          <p:nvPr/>
        </p:nvSpPr>
        <p:spPr bwMode="auto">
          <a:xfrm flipV="1">
            <a:off x="19034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4" name="Line 225"/>
          <p:cNvSpPr>
            <a:spLocks noChangeShapeType="1"/>
          </p:cNvSpPr>
          <p:nvPr/>
        </p:nvSpPr>
        <p:spPr bwMode="auto">
          <a:xfrm flipV="1">
            <a:off x="21034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5" name="Line 226"/>
          <p:cNvSpPr>
            <a:spLocks noChangeShapeType="1"/>
          </p:cNvSpPr>
          <p:nvPr/>
        </p:nvSpPr>
        <p:spPr bwMode="auto">
          <a:xfrm flipV="1">
            <a:off x="22939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rebuchet MS"/>
              <a:cs typeface="Trebuchet MS"/>
            </a:endParaRPr>
          </a:p>
        </p:txBody>
      </p:sp>
      <p:sp>
        <p:nvSpPr>
          <p:cNvPr id="170046" name="Line 227"/>
          <p:cNvSpPr>
            <a:spLocks noChangeShapeType="1"/>
          </p:cNvSpPr>
          <p:nvPr/>
        </p:nvSpPr>
        <p:spPr bwMode="auto">
          <a:xfrm flipV="1">
            <a:off x="24939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47" name="Line 228"/>
          <p:cNvSpPr>
            <a:spLocks noChangeShapeType="1"/>
          </p:cNvSpPr>
          <p:nvPr/>
        </p:nvSpPr>
        <p:spPr bwMode="auto">
          <a:xfrm flipV="1">
            <a:off x="26844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48" name="Line 229"/>
          <p:cNvSpPr>
            <a:spLocks noChangeShapeType="1"/>
          </p:cNvSpPr>
          <p:nvPr/>
        </p:nvSpPr>
        <p:spPr bwMode="auto">
          <a:xfrm flipV="1">
            <a:off x="28844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49" name="Line 230"/>
          <p:cNvSpPr>
            <a:spLocks noChangeShapeType="1"/>
          </p:cNvSpPr>
          <p:nvPr/>
        </p:nvSpPr>
        <p:spPr bwMode="auto">
          <a:xfrm flipV="1">
            <a:off x="30749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0" name="Line 231"/>
          <p:cNvSpPr>
            <a:spLocks noChangeShapeType="1"/>
          </p:cNvSpPr>
          <p:nvPr/>
        </p:nvSpPr>
        <p:spPr bwMode="auto">
          <a:xfrm flipV="1">
            <a:off x="32750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1" name="Line 232"/>
          <p:cNvSpPr>
            <a:spLocks noChangeShapeType="1"/>
          </p:cNvSpPr>
          <p:nvPr/>
        </p:nvSpPr>
        <p:spPr bwMode="auto">
          <a:xfrm flipV="1">
            <a:off x="34750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2" name="Line 233"/>
          <p:cNvSpPr>
            <a:spLocks noChangeShapeType="1"/>
          </p:cNvSpPr>
          <p:nvPr/>
        </p:nvSpPr>
        <p:spPr bwMode="auto">
          <a:xfrm flipV="1">
            <a:off x="36655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3" name="Line 234"/>
          <p:cNvSpPr>
            <a:spLocks noChangeShapeType="1"/>
          </p:cNvSpPr>
          <p:nvPr/>
        </p:nvSpPr>
        <p:spPr bwMode="auto">
          <a:xfrm flipV="1">
            <a:off x="38655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4" name="Line 235"/>
          <p:cNvSpPr>
            <a:spLocks noChangeShapeType="1"/>
          </p:cNvSpPr>
          <p:nvPr/>
        </p:nvSpPr>
        <p:spPr bwMode="auto">
          <a:xfrm flipV="1">
            <a:off x="40560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5" name="Line 236"/>
          <p:cNvSpPr>
            <a:spLocks noChangeShapeType="1"/>
          </p:cNvSpPr>
          <p:nvPr/>
        </p:nvSpPr>
        <p:spPr bwMode="auto">
          <a:xfrm flipV="1">
            <a:off x="42560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6" name="Line 237"/>
          <p:cNvSpPr>
            <a:spLocks noChangeShapeType="1"/>
          </p:cNvSpPr>
          <p:nvPr/>
        </p:nvSpPr>
        <p:spPr bwMode="auto">
          <a:xfrm flipV="1">
            <a:off x="44561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9FF3A"/>
              </a:solidFill>
              <a:latin typeface="Trebuchet MS"/>
              <a:cs typeface="Trebuchet MS"/>
            </a:endParaRPr>
          </a:p>
        </p:txBody>
      </p:sp>
      <p:sp>
        <p:nvSpPr>
          <p:cNvPr id="170057" name="Line 238"/>
          <p:cNvSpPr>
            <a:spLocks noChangeShapeType="1"/>
          </p:cNvSpPr>
          <p:nvPr/>
        </p:nvSpPr>
        <p:spPr bwMode="auto">
          <a:xfrm flipV="1">
            <a:off x="46466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58" name="Line 239"/>
          <p:cNvSpPr>
            <a:spLocks noChangeShapeType="1"/>
          </p:cNvSpPr>
          <p:nvPr/>
        </p:nvSpPr>
        <p:spPr bwMode="auto">
          <a:xfrm flipV="1">
            <a:off x="48466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59" name="Line 240"/>
          <p:cNvSpPr>
            <a:spLocks noChangeShapeType="1"/>
          </p:cNvSpPr>
          <p:nvPr/>
        </p:nvSpPr>
        <p:spPr bwMode="auto">
          <a:xfrm flipV="1">
            <a:off x="50371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0" name="Line 241"/>
          <p:cNvSpPr>
            <a:spLocks noChangeShapeType="1"/>
          </p:cNvSpPr>
          <p:nvPr/>
        </p:nvSpPr>
        <p:spPr bwMode="auto">
          <a:xfrm flipV="1">
            <a:off x="52371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1" name="Line 242"/>
          <p:cNvSpPr>
            <a:spLocks noChangeShapeType="1"/>
          </p:cNvSpPr>
          <p:nvPr/>
        </p:nvSpPr>
        <p:spPr bwMode="auto">
          <a:xfrm flipV="1">
            <a:off x="54276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2" name="Line 243"/>
          <p:cNvSpPr>
            <a:spLocks noChangeShapeType="1"/>
          </p:cNvSpPr>
          <p:nvPr/>
        </p:nvSpPr>
        <p:spPr bwMode="auto">
          <a:xfrm flipV="1">
            <a:off x="56276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3" name="Line 244"/>
          <p:cNvSpPr>
            <a:spLocks noChangeShapeType="1"/>
          </p:cNvSpPr>
          <p:nvPr/>
        </p:nvSpPr>
        <p:spPr bwMode="auto">
          <a:xfrm flipV="1">
            <a:off x="58277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4" name="Line 245"/>
          <p:cNvSpPr>
            <a:spLocks noChangeShapeType="1"/>
          </p:cNvSpPr>
          <p:nvPr/>
        </p:nvSpPr>
        <p:spPr bwMode="auto">
          <a:xfrm flipV="1">
            <a:off x="60182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5" name="Line 246"/>
          <p:cNvSpPr>
            <a:spLocks noChangeShapeType="1"/>
          </p:cNvSpPr>
          <p:nvPr/>
        </p:nvSpPr>
        <p:spPr bwMode="auto">
          <a:xfrm flipV="1">
            <a:off x="62182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6" name="Line 247"/>
          <p:cNvSpPr>
            <a:spLocks noChangeShapeType="1"/>
          </p:cNvSpPr>
          <p:nvPr/>
        </p:nvSpPr>
        <p:spPr bwMode="auto">
          <a:xfrm flipV="1">
            <a:off x="64087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7" name="Line 248"/>
          <p:cNvSpPr>
            <a:spLocks noChangeShapeType="1"/>
          </p:cNvSpPr>
          <p:nvPr/>
        </p:nvSpPr>
        <p:spPr bwMode="auto">
          <a:xfrm flipV="1">
            <a:off x="66087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8" name="Line 249"/>
          <p:cNvSpPr>
            <a:spLocks noChangeShapeType="1"/>
          </p:cNvSpPr>
          <p:nvPr/>
        </p:nvSpPr>
        <p:spPr bwMode="auto">
          <a:xfrm flipV="1">
            <a:off x="68087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69" name="Line 250"/>
          <p:cNvSpPr>
            <a:spLocks noChangeShapeType="1"/>
          </p:cNvSpPr>
          <p:nvPr/>
        </p:nvSpPr>
        <p:spPr bwMode="auto">
          <a:xfrm flipV="1">
            <a:off x="69992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0" name="Line 251"/>
          <p:cNvSpPr>
            <a:spLocks noChangeShapeType="1"/>
          </p:cNvSpPr>
          <p:nvPr/>
        </p:nvSpPr>
        <p:spPr bwMode="auto">
          <a:xfrm flipV="1">
            <a:off x="71993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1" name="Line 252"/>
          <p:cNvSpPr>
            <a:spLocks noChangeShapeType="1"/>
          </p:cNvSpPr>
          <p:nvPr/>
        </p:nvSpPr>
        <p:spPr bwMode="auto">
          <a:xfrm flipV="1">
            <a:off x="73898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2" name="Line 253"/>
          <p:cNvSpPr>
            <a:spLocks noChangeShapeType="1"/>
          </p:cNvSpPr>
          <p:nvPr/>
        </p:nvSpPr>
        <p:spPr bwMode="auto">
          <a:xfrm flipV="1">
            <a:off x="75898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3" name="Line 254"/>
          <p:cNvSpPr>
            <a:spLocks noChangeShapeType="1"/>
          </p:cNvSpPr>
          <p:nvPr/>
        </p:nvSpPr>
        <p:spPr bwMode="auto">
          <a:xfrm flipV="1">
            <a:off x="77803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4" name="Line 255"/>
          <p:cNvSpPr>
            <a:spLocks noChangeShapeType="1"/>
          </p:cNvSpPr>
          <p:nvPr/>
        </p:nvSpPr>
        <p:spPr bwMode="auto">
          <a:xfrm flipV="1">
            <a:off x="798036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5" name="Line 256"/>
          <p:cNvSpPr>
            <a:spLocks noChangeShapeType="1"/>
          </p:cNvSpPr>
          <p:nvPr/>
        </p:nvSpPr>
        <p:spPr bwMode="auto">
          <a:xfrm flipV="1">
            <a:off x="81803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6" name="Line 257"/>
          <p:cNvSpPr>
            <a:spLocks noChangeShapeType="1"/>
          </p:cNvSpPr>
          <p:nvPr/>
        </p:nvSpPr>
        <p:spPr bwMode="auto">
          <a:xfrm flipV="1">
            <a:off x="837088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7" name="Line 258"/>
          <p:cNvSpPr>
            <a:spLocks noChangeShapeType="1"/>
          </p:cNvSpPr>
          <p:nvPr/>
        </p:nvSpPr>
        <p:spPr bwMode="auto">
          <a:xfrm flipV="1">
            <a:off x="8534400" y="4800600"/>
            <a:ext cx="1588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8" name="Line 259"/>
          <p:cNvSpPr>
            <a:spLocks noChangeShapeType="1"/>
          </p:cNvSpPr>
          <p:nvPr/>
        </p:nvSpPr>
        <p:spPr bwMode="auto">
          <a:xfrm flipV="1">
            <a:off x="8761413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79" name="Line 260"/>
          <p:cNvSpPr>
            <a:spLocks noChangeShapeType="1"/>
          </p:cNvSpPr>
          <p:nvPr/>
        </p:nvSpPr>
        <p:spPr bwMode="auto">
          <a:xfrm flipV="1">
            <a:off x="8961438" y="4767263"/>
            <a:ext cx="1587" cy="381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080" name="Rectangle 261"/>
          <p:cNvSpPr>
            <a:spLocks noChangeArrowheads="1"/>
          </p:cNvSpPr>
          <p:nvPr/>
        </p:nvSpPr>
        <p:spPr bwMode="auto">
          <a:xfrm>
            <a:off x="531813" y="4691063"/>
            <a:ext cx="1202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</a:p>
        </p:txBody>
      </p:sp>
      <p:sp>
        <p:nvSpPr>
          <p:cNvPr id="170081" name="Rectangle 262"/>
          <p:cNvSpPr>
            <a:spLocks noChangeArrowheads="1"/>
          </p:cNvSpPr>
          <p:nvPr/>
        </p:nvSpPr>
        <p:spPr bwMode="auto">
          <a:xfrm>
            <a:off x="331788" y="43481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1000</a:t>
            </a:r>
          </a:p>
        </p:txBody>
      </p:sp>
      <p:sp>
        <p:nvSpPr>
          <p:cNvPr id="170082" name="Rectangle 263"/>
          <p:cNvSpPr>
            <a:spLocks noChangeArrowheads="1"/>
          </p:cNvSpPr>
          <p:nvPr/>
        </p:nvSpPr>
        <p:spPr bwMode="auto">
          <a:xfrm>
            <a:off x="331788" y="40052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2000</a:t>
            </a:r>
          </a:p>
        </p:txBody>
      </p:sp>
      <p:sp>
        <p:nvSpPr>
          <p:cNvPr id="170083" name="Rectangle 264"/>
          <p:cNvSpPr>
            <a:spLocks noChangeArrowheads="1"/>
          </p:cNvSpPr>
          <p:nvPr/>
        </p:nvSpPr>
        <p:spPr bwMode="auto">
          <a:xfrm>
            <a:off x="331788" y="36623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3000</a:t>
            </a:r>
          </a:p>
        </p:txBody>
      </p:sp>
      <p:sp>
        <p:nvSpPr>
          <p:cNvPr id="170084" name="Rectangle 265"/>
          <p:cNvSpPr>
            <a:spLocks noChangeArrowheads="1"/>
          </p:cNvSpPr>
          <p:nvPr/>
        </p:nvSpPr>
        <p:spPr bwMode="auto">
          <a:xfrm>
            <a:off x="331788" y="3319463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4000</a:t>
            </a:r>
          </a:p>
        </p:txBody>
      </p:sp>
      <p:sp>
        <p:nvSpPr>
          <p:cNvPr id="170085" name="Rectangle 266"/>
          <p:cNvSpPr>
            <a:spLocks noChangeArrowheads="1"/>
          </p:cNvSpPr>
          <p:nvPr/>
        </p:nvSpPr>
        <p:spPr bwMode="auto">
          <a:xfrm>
            <a:off x="331788" y="29670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5000</a:t>
            </a:r>
          </a:p>
        </p:txBody>
      </p:sp>
      <p:sp>
        <p:nvSpPr>
          <p:cNvPr id="170086" name="Rectangle 267"/>
          <p:cNvSpPr>
            <a:spLocks noChangeArrowheads="1"/>
          </p:cNvSpPr>
          <p:nvPr/>
        </p:nvSpPr>
        <p:spPr bwMode="auto">
          <a:xfrm>
            <a:off x="331788" y="26241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6000</a:t>
            </a:r>
          </a:p>
        </p:txBody>
      </p:sp>
      <p:sp>
        <p:nvSpPr>
          <p:cNvPr id="170087" name="Rectangle 268"/>
          <p:cNvSpPr>
            <a:spLocks noChangeArrowheads="1"/>
          </p:cNvSpPr>
          <p:nvPr/>
        </p:nvSpPr>
        <p:spPr bwMode="auto">
          <a:xfrm>
            <a:off x="331788" y="22812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7000</a:t>
            </a:r>
          </a:p>
        </p:txBody>
      </p:sp>
      <p:sp>
        <p:nvSpPr>
          <p:cNvPr id="170088" name="Rectangle 269"/>
          <p:cNvSpPr>
            <a:spLocks noChangeArrowheads="1"/>
          </p:cNvSpPr>
          <p:nvPr/>
        </p:nvSpPr>
        <p:spPr bwMode="auto">
          <a:xfrm>
            <a:off x="331788" y="19383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8000</a:t>
            </a:r>
          </a:p>
        </p:txBody>
      </p:sp>
      <p:sp>
        <p:nvSpPr>
          <p:cNvPr id="170089" name="Rectangle 270"/>
          <p:cNvSpPr>
            <a:spLocks noChangeArrowheads="1"/>
          </p:cNvSpPr>
          <p:nvPr/>
        </p:nvSpPr>
        <p:spPr bwMode="auto">
          <a:xfrm>
            <a:off x="331788" y="1595438"/>
            <a:ext cx="48090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9000</a:t>
            </a:r>
          </a:p>
        </p:txBody>
      </p:sp>
      <p:sp>
        <p:nvSpPr>
          <p:cNvPr id="170090" name="Rectangle 271"/>
          <p:cNvSpPr>
            <a:spLocks noChangeArrowheads="1"/>
          </p:cNvSpPr>
          <p:nvPr/>
        </p:nvSpPr>
        <p:spPr bwMode="auto">
          <a:xfrm>
            <a:off x="9509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40</a:t>
            </a:r>
          </a:p>
        </p:txBody>
      </p:sp>
      <p:sp>
        <p:nvSpPr>
          <p:cNvPr id="170091" name="Rectangle 276"/>
          <p:cNvSpPr>
            <a:spLocks noChangeArrowheads="1"/>
          </p:cNvSpPr>
          <p:nvPr/>
        </p:nvSpPr>
        <p:spPr bwMode="auto">
          <a:xfrm>
            <a:off x="193198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45</a:t>
            </a:r>
          </a:p>
        </p:txBody>
      </p:sp>
      <p:sp>
        <p:nvSpPr>
          <p:cNvPr id="170092" name="Rectangle 281"/>
          <p:cNvSpPr>
            <a:spLocks noChangeArrowheads="1"/>
          </p:cNvSpPr>
          <p:nvPr/>
        </p:nvSpPr>
        <p:spPr bwMode="auto">
          <a:xfrm>
            <a:off x="2913063" y="4872038"/>
            <a:ext cx="2410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</a:t>
            </a:r>
          </a:p>
        </p:txBody>
      </p:sp>
      <p:sp>
        <p:nvSpPr>
          <p:cNvPr id="170093" name="Rectangle 286"/>
          <p:cNvSpPr>
            <a:spLocks noChangeArrowheads="1"/>
          </p:cNvSpPr>
          <p:nvPr/>
        </p:nvSpPr>
        <p:spPr bwMode="auto">
          <a:xfrm>
            <a:off x="3894138" y="4872038"/>
            <a:ext cx="24105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55</a:t>
            </a:r>
          </a:p>
        </p:txBody>
      </p:sp>
      <p:sp>
        <p:nvSpPr>
          <p:cNvPr id="170094" name="Rectangle 291"/>
          <p:cNvSpPr>
            <a:spLocks noChangeArrowheads="1"/>
          </p:cNvSpPr>
          <p:nvPr/>
        </p:nvSpPr>
        <p:spPr bwMode="auto">
          <a:xfrm>
            <a:off x="48752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60</a:t>
            </a:r>
          </a:p>
        </p:txBody>
      </p:sp>
      <p:sp>
        <p:nvSpPr>
          <p:cNvPr id="170095" name="Rectangle 296"/>
          <p:cNvSpPr>
            <a:spLocks noChangeArrowheads="1"/>
          </p:cNvSpPr>
          <p:nvPr/>
        </p:nvSpPr>
        <p:spPr bwMode="auto">
          <a:xfrm>
            <a:off x="585628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65</a:t>
            </a:r>
          </a:p>
        </p:txBody>
      </p:sp>
      <p:sp>
        <p:nvSpPr>
          <p:cNvPr id="170096" name="Rectangle 301"/>
          <p:cNvSpPr>
            <a:spLocks noChangeArrowheads="1"/>
          </p:cNvSpPr>
          <p:nvPr/>
        </p:nvSpPr>
        <p:spPr bwMode="auto">
          <a:xfrm>
            <a:off x="683736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70</a:t>
            </a:r>
          </a:p>
        </p:txBody>
      </p:sp>
      <p:sp>
        <p:nvSpPr>
          <p:cNvPr id="170097" name="Rectangle 306"/>
          <p:cNvSpPr>
            <a:spLocks noChangeArrowheads="1"/>
          </p:cNvSpPr>
          <p:nvPr/>
        </p:nvSpPr>
        <p:spPr bwMode="auto">
          <a:xfrm>
            <a:off x="7818438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75</a:t>
            </a:r>
          </a:p>
        </p:txBody>
      </p:sp>
      <p:sp>
        <p:nvSpPr>
          <p:cNvPr id="170098" name="Rectangle 311"/>
          <p:cNvSpPr>
            <a:spLocks noChangeArrowheads="1"/>
          </p:cNvSpPr>
          <p:nvPr/>
        </p:nvSpPr>
        <p:spPr bwMode="auto">
          <a:xfrm>
            <a:off x="8799513" y="4872038"/>
            <a:ext cx="2404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80</a:t>
            </a:r>
          </a:p>
        </p:txBody>
      </p:sp>
      <p:sp>
        <p:nvSpPr>
          <p:cNvPr id="170099" name="Rectangle 312"/>
          <p:cNvSpPr>
            <a:spLocks noChangeArrowheads="1"/>
          </p:cNvSpPr>
          <p:nvPr/>
        </p:nvSpPr>
        <p:spPr bwMode="auto">
          <a:xfrm>
            <a:off x="3627438" y="5253038"/>
            <a:ext cx="3225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/>
                <a:cs typeface="Trebuchet MS"/>
              </a:rPr>
              <a:t>Reliability for PTA protein (%)</a:t>
            </a:r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0" name="Rectangle 313"/>
          <p:cNvSpPr>
            <a:spLocks noChangeArrowheads="1"/>
          </p:cNvSpPr>
          <p:nvPr/>
        </p:nvSpPr>
        <p:spPr bwMode="auto">
          <a:xfrm rot="-5400000">
            <a:off x="-901652" y="3031739"/>
            <a:ext cx="20779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FFFFFF"/>
                </a:solidFill>
                <a:latin typeface="Trebuchet MS"/>
                <a:cs typeface="Trebuchet MS"/>
              </a:rPr>
              <a:t>Number of animals</a:t>
            </a:r>
            <a:endParaRPr lang="en-US" sz="1800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1" name="Rectangle 316"/>
          <p:cNvSpPr>
            <a:spLocks noChangeArrowheads="1"/>
          </p:cNvSpPr>
          <p:nvPr/>
        </p:nvSpPr>
        <p:spPr bwMode="auto">
          <a:xfrm>
            <a:off x="1543050" y="1892300"/>
            <a:ext cx="171450" cy="171450"/>
          </a:xfrm>
          <a:prstGeom prst="rect">
            <a:avLst/>
          </a:prstGeom>
          <a:solidFill>
            <a:srgbClr val="00FFFF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2" name="Rectangle 317"/>
          <p:cNvSpPr>
            <a:spLocks noChangeArrowheads="1"/>
          </p:cNvSpPr>
          <p:nvPr/>
        </p:nvSpPr>
        <p:spPr bwMode="auto">
          <a:xfrm>
            <a:off x="1549400" y="2171700"/>
            <a:ext cx="171450" cy="171450"/>
          </a:xfrm>
          <a:prstGeom prst="rect">
            <a:avLst/>
          </a:prstGeom>
          <a:solidFill>
            <a:srgbClr val="FFFF00"/>
          </a:solidFill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>
              <a:buClrTx/>
              <a:buSzTx/>
              <a:buFontTx/>
              <a:buNone/>
            </a:pPr>
            <a:endParaRPr lang="en-US" sz="120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70103" name="Text Box 318"/>
          <p:cNvSpPr txBox="1">
            <a:spLocks noChangeArrowheads="1"/>
          </p:cNvSpPr>
          <p:nvPr/>
        </p:nvSpPr>
        <p:spPr bwMode="auto">
          <a:xfrm>
            <a:off x="1692275" y="2082800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 dirty="0">
                <a:solidFill>
                  <a:srgbClr val="FFFFFF"/>
                </a:solidFill>
                <a:latin typeface="Trebuchet MS"/>
                <a:cs typeface="Trebuchet MS"/>
              </a:rPr>
              <a:t>3K genotypes</a:t>
            </a:r>
          </a:p>
        </p:txBody>
      </p:sp>
      <p:sp>
        <p:nvSpPr>
          <p:cNvPr id="170104" name="Text Box 319"/>
          <p:cNvSpPr txBox="1">
            <a:spLocks noChangeArrowheads="1"/>
          </p:cNvSpPr>
          <p:nvPr/>
        </p:nvSpPr>
        <p:spPr bwMode="auto">
          <a:xfrm>
            <a:off x="1717675" y="1773238"/>
            <a:ext cx="1917700" cy="33655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sz="1600" b="1">
                <a:solidFill>
                  <a:srgbClr val="FFFFFF"/>
                </a:solidFill>
                <a:latin typeface="Trebuchet MS"/>
                <a:cs typeface="Trebuchet MS"/>
              </a:rPr>
              <a:t>50K genotypes</a:t>
            </a:r>
          </a:p>
        </p:txBody>
      </p:sp>
    </p:spTree>
    <p:extLst>
      <p:ext uri="{BB962C8B-B14F-4D97-AF65-F5344CB8AC3E}">
        <p14:creationId xmlns:p14="http://schemas.microsoft.com/office/powerpoint/2010/main" val="2960763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49275"/>
          </a:xfrm>
        </p:spPr>
        <p:txBody>
          <a:bodyPr/>
          <a:lstStyle/>
          <a:p>
            <a:r>
              <a:rPr lang="en-US" dirty="0" smtClean="0"/>
              <a:t>Holstein prediction accuracy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443219" y="5959266"/>
            <a:ext cx="3974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*2013 </a:t>
            </a:r>
            <a:r>
              <a:rPr lang="en-US" b="1" dirty="0">
                <a:solidFill>
                  <a:srgbClr val="00FF00"/>
                </a:solidFill>
                <a:latin typeface="Trebuchet MS"/>
                <a:cs typeface="Trebuchet MS"/>
              </a:rPr>
              <a:t>deregressed value – 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2009 </a:t>
            </a:r>
            <a:r>
              <a:rPr lang="en-US" b="1" dirty="0">
                <a:solidFill>
                  <a:srgbClr val="00FF00"/>
                </a:solidFill>
                <a:latin typeface="Trebuchet MS"/>
                <a:cs typeface="Trebuchet MS"/>
              </a:rPr>
              <a:t>genomic </a:t>
            </a:r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evaluation</a:t>
            </a:r>
            <a:endParaRPr lang="en-US" b="1" dirty="0">
              <a:solidFill>
                <a:srgbClr val="00FF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298997"/>
              </p:ext>
            </p:extLst>
          </p:nvPr>
        </p:nvGraphicFramePr>
        <p:xfrm>
          <a:off x="455612" y="1233488"/>
          <a:ext cx="8380043" cy="4770120"/>
        </p:xfrm>
        <a:graphic>
          <a:graphicData uri="http://schemas.openxmlformats.org/drawingml/2006/table">
            <a:tbl>
              <a:tblPr/>
              <a:tblGrid>
                <a:gridCol w="3233886"/>
                <a:gridCol w="1541721"/>
                <a:gridCol w="1701209"/>
                <a:gridCol w="1903227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Trait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Bias*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(%)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Reliability gain (% points)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Final score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58.8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Stature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68.5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30.6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Dairy form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71.8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angle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Rump width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28.1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Feed and legs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12.8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Fore udder attachment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70.4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33.1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Rear udder height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22.2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depth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75.3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37.7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Udder cleft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62.1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25.1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Front teat placement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69.9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32.6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Teat length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	−0.1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66.7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29.4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775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Chart 498"/>
          <p:cNvGraphicFramePr/>
          <p:nvPr>
            <p:extLst>
              <p:ext uri="{D42A27DB-BD31-4B8C-83A1-F6EECF244321}">
                <p14:modId xmlns:p14="http://schemas.microsoft.com/office/powerpoint/2010/main" val="1306333480"/>
              </p:ext>
            </p:extLst>
          </p:nvPr>
        </p:nvGraphicFramePr>
        <p:xfrm>
          <a:off x="312144" y="793214"/>
          <a:ext cx="8655586" cy="55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238"/>
            <a:ext cx="8839200" cy="600164"/>
          </a:xfrm>
        </p:spPr>
        <p:txBody>
          <a:bodyPr/>
          <a:lstStyle/>
          <a:p>
            <a:r>
              <a:rPr lang="en-CA" dirty="0" smtClean="0"/>
              <a:t>Parent ages of marketed Holstein bulls</a:t>
            </a:r>
          </a:p>
        </p:txBody>
      </p:sp>
    </p:spTree>
    <p:extLst>
      <p:ext uri="{BB962C8B-B14F-4D97-AF65-F5344CB8AC3E}">
        <p14:creationId xmlns:p14="http://schemas.microsoft.com/office/powerpoint/2010/main" val="173486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5170"/>
            <a:ext cx="8226425" cy="584775"/>
          </a:xfrm>
        </p:spPr>
        <p:txBody>
          <a:bodyPr/>
          <a:lstStyle/>
          <a:p>
            <a:r>
              <a:rPr lang="en-CA" dirty="0" smtClean="0"/>
              <a:t>Marketed Holstein bulls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122254"/>
              </p:ext>
            </p:extLst>
          </p:nvPr>
        </p:nvGraphicFramePr>
        <p:xfrm>
          <a:off x="152400" y="1513269"/>
          <a:ext cx="88392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788"/>
                <a:gridCol w="2136012"/>
                <a:gridCol w="2971800"/>
                <a:gridCol w="1752600"/>
              </a:tblGrid>
              <a:tr h="40593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32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Year entered AI</a:t>
                      </a:r>
                      <a:endParaRPr lang="en-CA" sz="32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Traditional progeny-</a:t>
                      </a: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tested</a:t>
                      </a:r>
                      <a:endParaRPr lang="en-CA" sz="32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Young genotyped</a:t>
                      </a:r>
                      <a:endParaRPr lang="en-CA" sz="32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640080"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600"/>
                        </a:spcAft>
                      </a:pPr>
                      <a:r>
                        <a:rPr lang="en-CA" sz="3200" b="1" dirty="0" smtClean="0">
                          <a:solidFill>
                            <a:srgbClr val="FFFF00"/>
                          </a:solidFill>
                          <a:latin typeface="Trebuchet MS"/>
                          <a:cs typeface="Trebuchet MS"/>
                        </a:rPr>
                        <a:t>All bulls</a:t>
                      </a:r>
                      <a:endParaRPr lang="en-CA" sz="3200" b="1" dirty="0">
                        <a:solidFill>
                          <a:srgbClr val="FFFF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2008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1,798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0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1,798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2009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1,909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337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2,246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2010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1,827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376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2,203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2011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1,441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467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1,908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8269"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2012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1,376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800"/>
                        </a:lnSpc>
                        <a:tabLst>
                          <a:tab pos="1196975" algn="r"/>
                        </a:tabLst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	555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45720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800"/>
                        </a:lnSpc>
                      </a:pPr>
                      <a:r>
                        <a:rPr lang="en-CA" sz="3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1,931</a:t>
                      </a:r>
                      <a:endParaRPr lang="en-CA" sz="3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996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43487"/>
            <a:ext cx="8991600" cy="553998"/>
          </a:xfrm>
        </p:spPr>
        <p:txBody>
          <a:bodyPr/>
          <a:lstStyle/>
          <a:p>
            <a:r>
              <a:rPr lang="en-CA" sz="3600" dirty="0" smtClean="0"/>
              <a:t>Genetic merit of marketed Holstein bulls 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08126404"/>
              </p:ext>
            </p:extLst>
          </p:nvPr>
        </p:nvGraphicFramePr>
        <p:xfrm>
          <a:off x="360607" y="1226372"/>
          <a:ext cx="8409905" cy="4948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93693" y="4024667"/>
            <a:ext cx="1919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E6865E"/>
                </a:solidFill>
                <a:latin typeface="Calibri" pitchFamily="34" charset="0"/>
              </a:rPr>
              <a:t>$19.77/year</a:t>
            </a:r>
            <a:endParaRPr lang="en-US" sz="2400" b="1" i="0" dirty="0">
              <a:solidFill>
                <a:srgbClr val="E6865E"/>
              </a:solidFill>
              <a:latin typeface="Calibri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835730" y="3202280"/>
            <a:ext cx="2068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FFFCBE"/>
                </a:solidFill>
                <a:latin typeface="Calibri" pitchFamily="34" charset="0"/>
              </a:rPr>
              <a:t>$52.00/year</a:t>
            </a:r>
            <a:endParaRPr lang="en-US" sz="2400" b="1" i="0" dirty="0">
              <a:solidFill>
                <a:srgbClr val="FFFCBE"/>
              </a:solidFill>
              <a:latin typeface="Calibri" pitchFamily="34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6016679" y="1348753"/>
            <a:ext cx="202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Average gain:</a:t>
            </a:r>
          </a:p>
          <a:p>
            <a:pPr algn="ctr"/>
            <a:r>
              <a:rPr lang="en-US" sz="2400" b="1" i="0" dirty="0" smtClean="0">
                <a:solidFill>
                  <a:srgbClr val="77ACD1"/>
                </a:solidFill>
                <a:latin typeface="Calibri" pitchFamily="34" charset="0"/>
              </a:rPr>
              <a:t>$85.60/year</a:t>
            </a:r>
            <a:endParaRPr lang="en-US" sz="2400" b="1" i="0" dirty="0">
              <a:solidFill>
                <a:srgbClr val="77ACD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2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18" name="Straight Connector 2"/>
          <p:cNvCxnSpPr>
            <a:cxnSpLocks noChangeShapeType="1"/>
          </p:cNvCxnSpPr>
          <p:nvPr/>
        </p:nvCxnSpPr>
        <p:spPr bwMode="auto">
          <a:xfrm flipV="1">
            <a:off x="1260582" y="1371600"/>
            <a:ext cx="6537960" cy="670"/>
          </a:xfrm>
          <a:prstGeom prst="line">
            <a:avLst/>
          </a:prstGeom>
          <a:noFill/>
          <a:ln w="47625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395536" y="1340768"/>
            <a:ext cx="0" cy="504056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099474" y="1371600"/>
            <a:ext cx="367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95728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9417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92624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00216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593860" y="1371600"/>
            <a:ext cx="36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latin typeface="Trebuchet MS"/>
                <a:cs typeface="Trebuchet MS"/>
              </a:rPr>
              <a:t>5</a:t>
            </a:r>
            <a:endParaRPr lang="en-US" sz="2400" b="1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25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Genomic prediction of progeny test</a:t>
            </a:r>
            <a:endParaRPr lang="en-US" dirty="0"/>
          </a:p>
        </p:txBody>
      </p:sp>
      <p:grpSp>
        <p:nvGrpSpPr>
          <p:cNvPr id="2" name="Group 48"/>
          <p:cNvGrpSpPr/>
          <p:nvPr/>
        </p:nvGrpSpPr>
        <p:grpSpPr>
          <a:xfrm>
            <a:off x="274319" y="2057400"/>
            <a:ext cx="2174967" cy="3733800"/>
            <a:chOff x="274319" y="2057400"/>
            <a:chExt cx="2174967" cy="3294063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4319" y="3080927"/>
              <a:ext cx="2174967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Select parents, transfer embryos to recipients</a:t>
              </a:r>
              <a:endParaRPr lang="en-US" sz="2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3" name="Group 45"/>
            <p:cNvGrpSpPr/>
            <p:nvPr/>
          </p:nvGrpSpPr>
          <p:grpSpPr>
            <a:xfrm>
              <a:off x="610099" y="2057400"/>
              <a:ext cx="1368425" cy="3294063"/>
              <a:chOff x="610099" y="2057400"/>
              <a:chExt cx="1368425" cy="3294063"/>
            </a:xfrm>
          </p:grpSpPr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099" y="2057400"/>
                <a:ext cx="1368425" cy="97472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17" y="4343400"/>
                <a:ext cx="1093788" cy="1008063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" name="Group 46"/>
          <p:cNvGrpSpPr/>
          <p:nvPr/>
        </p:nvGrpSpPr>
        <p:grpSpPr>
          <a:xfrm>
            <a:off x="2247669" y="2057400"/>
            <a:ext cx="1507902" cy="3691505"/>
            <a:chOff x="2247669" y="2057400"/>
            <a:chExt cx="1507902" cy="3691505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247669" y="4420336"/>
              <a:ext cx="150790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2400"/>
                </a:lnSpc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born  and DNA tested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558" y="2057400"/>
              <a:ext cx="746125" cy="21621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7"/>
          <p:cNvGrpSpPr/>
          <p:nvPr/>
        </p:nvGrpSpPr>
        <p:grpSpPr>
          <a:xfrm>
            <a:off x="4078125" y="2286000"/>
            <a:ext cx="2208110" cy="2654449"/>
            <a:chOff x="4258005" y="2286000"/>
            <a:chExt cx="2208110" cy="2654449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58005" y="3611880"/>
              <a:ext cx="2208110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Calves </a:t>
              </a: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orn from DNA-selected parents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94" b="6358"/>
            <a:stretch>
              <a:fillRect/>
            </a:stretch>
          </p:blipFill>
          <p:spPr bwMode="auto">
            <a:xfrm>
              <a:off x="4338877" y="2286000"/>
              <a:ext cx="2057400" cy="11182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44"/>
          <p:cNvGrpSpPr/>
          <p:nvPr/>
        </p:nvGrpSpPr>
        <p:grpSpPr>
          <a:xfrm>
            <a:off x="6995160" y="2286000"/>
            <a:ext cx="1639752" cy="2654449"/>
            <a:chOff x="6927414" y="2286000"/>
            <a:chExt cx="1639752" cy="265444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27414" y="3611880"/>
              <a:ext cx="1639752" cy="1328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200" b="1" dirty="0">
                  <a:solidFill>
                    <a:srgbClr val="FFFFFF"/>
                  </a:solidFill>
                  <a:latin typeface="Trebuchet MS"/>
                  <a:cs typeface="Trebuchet MS"/>
                </a:rPr>
                <a:t>Bull </a:t>
              </a:r>
              <a:r>
                <a:rPr lang="en-US" sz="2200" b="1" dirty="0" smtClean="0">
                  <a:solidFill>
                    <a:srgbClr val="FFFFFF"/>
                  </a:solidFill>
                  <a:latin typeface="Trebuchet MS"/>
                  <a:cs typeface="Trebuchet MS"/>
                </a:rPr>
                <a:t>receives progeny test </a:t>
              </a:r>
              <a:endParaRPr lang="en-US" sz="2200" b="1" dirty="0">
                <a:solidFill>
                  <a:srgbClr val="FFFFFF"/>
                </a:solidFill>
                <a:latin typeface="Trebuchet MS"/>
                <a:cs typeface="Trebuchet MS"/>
              </a:endParaRP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347" y="2286000"/>
              <a:ext cx="1593886" cy="111556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1524000" y="5943600"/>
            <a:ext cx="6758868" cy="457200"/>
          </a:xfrm>
          <a:prstGeom prst="roundRect">
            <a:avLst/>
          </a:prstGeom>
          <a:solidFill>
            <a:srgbClr val="00337F"/>
          </a:solidFill>
          <a:ln>
            <a:solidFill>
              <a:srgbClr val="00563F"/>
            </a:solidFill>
          </a:ln>
          <a:effectLst>
            <a:outerShdw blurRad="44450" dist="27940" dir="5400000" algn="ctr">
              <a:srgbClr val="00563F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tIns="91440" bIns="91440" anchor="ctr"/>
          <a:lstStyle>
            <a:lvl1pPr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914400">
              <a:spcAft>
                <a:spcPts val="600"/>
              </a:spcAft>
              <a:buClrTx/>
              <a:buSzTx/>
              <a:buFontTx/>
              <a:buNone/>
            </a:pPr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Reduce generation interval from 5 to 2 years</a:t>
            </a:r>
            <a:endParaRPr lang="en-US" i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9288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56186"/>
            <a:ext cx="8459787" cy="4939814"/>
          </a:xfrm>
        </p:spPr>
        <p:txBody>
          <a:bodyPr/>
          <a:lstStyle/>
          <a:p>
            <a:r>
              <a:rPr lang="en-US" dirty="0" smtClean="0"/>
              <a:t>Before genomics:</a:t>
            </a:r>
          </a:p>
          <a:p>
            <a:pPr lvl="1"/>
            <a:r>
              <a:rPr lang="en-US" dirty="0" smtClean="0"/>
              <a:t>Proven bulls with daughter records (PTA)</a:t>
            </a:r>
          </a:p>
          <a:p>
            <a:pPr lvl="1"/>
            <a:r>
              <a:rPr lang="en-US" dirty="0" smtClean="0"/>
              <a:t>Young bulls with parent average (PA)</a:t>
            </a:r>
          </a:p>
          <a:p>
            <a:r>
              <a:rPr lang="en-US" dirty="0" smtClean="0"/>
              <a:t>After genomics:</a:t>
            </a:r>
          </a:p>
          <a:p>
            <a:pPr lvl="1"/>
            <a:r>
              <a:rPr lang="en-US" dirty="0" smtClean="0"/>
              <a:t>Young animals with DNA test (GPTA)</a:t>
            </a:r>
          </a:p>
          <a:p>
            <a:pPr lvl="1"/>
            <a:r>
              <a:rPr lang="en-US" dirty="0" smtClean="0"/>
              <a:t>Reliability of GPTA </a:t>
            </a:r>
            <a:r>
              <a:rPr lang="en-US" dirty="0" smtClean="0">
                <a:solidFill>
                  <a:srgbClr val="00FF00"/>
                </a:solidFill>
              </a:rPr>
              <a:t>~70% </a:t>
            </a:r>
            <a:r>
              <a:rPr lang="en-US" dirty="0" smtClean="0"/>
              <a:t>compared to PA </a:t>
            </a:r>
            <a:r>
              <a:rPr lang="en-US" dirty="0" smtClean="0">
                <a:solidFill>
                  <a:srgbClr val="00FF00"/>
                </a:solidFill>
              </a:rPr>
              <a:t>~35% </a:t>
            </a:r>
            <a:r>
              <a:rPr lang="en-US" dirty="0" smtClean="0"/>
              <a:t>and PTA </a:t>
            </a:r>
            <a:r>
              <a:rPr lang="en-US" dirty="0" smtClean="0">
                <a:solidFill>
                  <a:srgbClr val="00FF00"/>
                </a:solidFill>
              </a:rPr>
              <a:t>~85% </a:t>
            </a:r>
            <a:r>
              <a:rPr lang="en-US" dirty="0" smtClean="0"/>
              <a:t>for Holstein NM$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" y="141665"/>
            <a:ext cx="8226425" cy="584775"/>
          </a:xfrm>
        </p:spPr>
        <p:txBody>
          <a:bodyPr/>
          <a:lstStyle/>
          <a:p>
            <a:r>
              <a:rPr lang="en-US" dirty="0" smtClean="0"/>
              <a:t>Collaboration with industry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295400"/>
            <a:ext cx="8226425" cy="505694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Council on Dairy Cattle Breeding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(CDCB)</a:t>
            </a:r>
            <a:r>
              <a:rPr lang="en-US" sz="3000" dirty="0" smtClean="0"/>
              <a:t> responsible for receiving data and for computing and delivering US genetic evaluations for dairy cattle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AIP</a:t>
            </a:r>
            <a:r>
              <a:rPr lang="en-US" sz="3000" dirty="0" smtClean="0">
                <a:solidFill>
                  <a:srgbClr val="00563F"/>
                </a:solidFill>
              </a:rPr>
              <a:t> </a:t>
            </a:r>
            <a:r>
              <a:rPr lang="en-US" sz="3000" dirty="0" smtClean="0"/>
              <a:t>responsible for research and development to improve the evaluation system</a:t>
            </a:r>
          </a:p>
          <a:p>
            <a:pPr>
              <a:lnSpc>
                <a:spcPts val="3400"/>
              </a:lnSpc>
              <a:spcAft>
                <a:spcPts val="1800"/>
              </a:spcAft>
            </a:pPr>
            <a:r>
              <a:rPr lang="en-US" sz="3000" dirty="0" smtClean="0"/>
              <a:t>CDCB and AIP employees co-located in Beltsville</a:t>
            </a:r>
          </a:p>
          <a:p>
            <a:pPr>
              <a:lnSpc>
                <a:spcPts val="3400"/>
              </a:lnSpc>
              <a:spcAft>
                <a:spcPts val="3000"/>
              </a:spcAft>
            </a:pPr>
            <a:r>
              <a:rPr lang="en-US" sz="3000" dirty="0" smtClean="0">
                <a:solidFill>
                  <a:srgbClr val="FFFF00"/>
                </a:solidFill>
              </a:rPr>
              <a:t>Dr. </a:t>
            </a:r>
            <a:r>
              <a:rPr lang="en-US" sz="3000" dirty="0" err="1" smtClean="0">
                <a:solidFill>
                  <a:srgbClr val="FFFF00"/>
                </a:solidFill>
              </a:rPr>
              <a:t>Jo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ão</a:t>
            </a:r>
            <a:r>
              <a:rPr lang="en-US" sz="3000" dirty="0" smtClean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D</a:t>
            </a:r>
            <a:r>
              <a:rPr lang="en-US" sz="3000" dirty="0" err="1" smtClean="0">
                <a:solidFill>
                  <a:srgbClr val="FFFF00"/>
                </a:solidFill>
                <a:latin typeface="+mn-lt"/>
                <a:cs typeface="Times New Roman"/>
              </a:rPr>
              <a:t>ü</a:t>
            </a:r>
            <a:r>
              <a:rPr lang="en-US" sz="3000" dirty="0" err="1" smtClean="0">
                <a:solidFill>
                  <a:srgbClr val="FFFF00"/>
                </a:solidFill>
                <a:latin typeface="Calibri"/>
              </a:rPr>
              <a:t>rr</a:t>
            </a:r>
            <a:r>
              <a:rPr lang="en-US" sz="3000" dirty="0" smtClean="0">
                <a:latin typeface="Calibri"/>
              </a:rPr>
              <a:t> is CDCB CEO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69823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6425" cy="553998"/>
          </a:xfrm>
        </p:spPr>
        <p:txBody>
          <a:bodyPr/>
          <a:lstStyle/>
          <a:p>
            <a:r>
              <a:rPr lang="en-US" dirty="0" smtClean="0"/>
              <a:t>Young bulls: 2013 NM$ vs. 2010 PA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0586"/>
              </p:ext>
            </p:extLst>
          </p:nvPr>
        </p:nvGraphicFramePr>
        <p:xfrm>
          <a:off x="455613" y="1371600"/>
          <a:ext cx="8226425" cy="46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1610928" y="1612979"/>
            <a:ext cx="6542472" cy="3568621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4698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 bulls: 2013 vs. 2010 NM$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213037"/>
              </p:ext>
            </p:extLst>
          </p:nvPr>
        </p:nvGraphicFramePr>
        <p:xfrm>
          <a:off x="455613" y="1371600"/>
          <a:ext cx="8226425" cy="46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 flipV="1">
            <a:off x="1676400" y="1612979"/>
            <a:ext cx="6477000" cy="3532909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86116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bulls: 2013 vs. 2010 NM$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3950095"/>
              </p:ext>
            </p:extLst>
          </p:nvPr>
        </p:nvGraphicFramePr>
        <p:xfrm>
          <a:off x="455613" y="1371600"/>
          <a:ext cx="8226425" cy="464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116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53998"/>
          </a:xfrm>
        </p:spPr>
        <p:txBody>
          <a:bodyPr/>
          <a:lstStyle/>
          <a:p>
            <a:r>
              <a:rPr lang="en-US" sz="3600" dirty="0" smtClean="0"/>
              <a:t>% genotyped mates of top young bulls</a:t>
            </a:r>
            <a:endParaRPr lang="en-US" sz="3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580172"/>
              </p:ext>
            </p:extLst>
          </p:nvPr>
        </p:nvGraphicFramePr>
        <p:xfrm>
          <a:off x="914400" y="1524000"/>
          <a:ext cx="7467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57600" y="59436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Net Merit (Aug 2013</a:t>
            </a:r>
            <a:r>
              <a:rPr lang="en-US" dirty="0" smtClean="0">
                <a:solidFill>
                  <a:srgbClr val="FFFF00"/>
                </a:solidFill>
                <a:latin typeface="Trebuchet MS"/>
                <a:cs typeface="Trebuchet MS"/>
              </a:rPr>
              <a:t>)</a:t>
            </a:r>
            <a:endParaRPr lang="en-US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-1159878" y="3183523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FF00"/>
                </a:solidFill>
                <a:latin typeface="Trebuchet MS"/>
                <a:cs typeface="Trebuchet MS"/>
              </a:rPr>
              <a:t>Percentage of mates genotyped</a:t>
            </a:r>
            <a:endParaRPr lang="en-US" sz="1600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2895600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Supersire</a:t>
            </a:r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19812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Numero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 Uno</a:t>
            </a:r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5000" y="5029200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S </a:t>
            </a:r>
            <a:r>
              <a:rPr lang="en-US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 I Robust Topaz</a:t>
            </a:r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1676400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rebuchet MS"/>
                <a:cs typeface="Trebuchet MS"/>
              </a:rPr>
              <a:t>Garrold</a:t>
            </a:r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95800" y="35814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Trebuchet MS"/>
                <a:cs typeface="Trebuchet MS"/>
              </a:rPr>
              <a:t>Mogul</a:t>
            </a:r>
            <a:endParaRPr lang="en-US" dirty="0">
              <a:solidFill>
                <a:srgbClr val="FFFFFF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890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genomics works for dairy cattle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Extensive historical data available 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Well-developed genetic evaluation program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Widespread use of AI sires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Progeny-test programs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High-value animals worth the cost of genotyping</a:t>
            </a:r>
          </a:p>
          <a:p>
            <a:pPr>
              <a:lnSpc>
                <a:spcPts val="3400"/>
              </a:lnSpc>
              <a:spcAft>
                <a:spcPts val="2400"/>
              </a:spcAft>
            </a:pPr>
            <a:r>
              <a:rPr lang="en-US" sz="3000" dirty="0" smtClean="0"/>
              <a:t>Long generation interval that can be reduced substantially by genomics	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9931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Key issues for the dairy industry</a:t>
            </a:r>
            <a:endParaRPr lang="en-CA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85542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dirty="0" smtClean="0"/>
              <a:t>Inbreeding and genetic diversity</a:t>
            </a:r>
          </a:p>
          <a:p>
            <a:pPr lvl="1"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(including across breeds)</a:t>
            </a:r>
          </a:p>
          <a:p>
            <a:pPr>
              <a:spcAft>
                <a:spcPts val="3600"/>
              </a:spcAft>
            </a:pPr>
            <a:r>
              <a:rPr lang="en-CA" dirty="0" smtClean="0"/>
              <a:t>Sequencing, new genes, and mutations</a:t>
            </a:r>
          </a:p>
          <a:p>
            <a:pPr>
              <a:spcAft>
                <a:spcPts val="0"/>
              </a:spcAft>
            </a:pPr>
            <a:r>
              <a:rPr lang="en-CA" dirty="0" smtClean="0"/>
              <a:t>Novel traits, resource populations</a:t>
            </a:r>
          </a:p>
          <a:p>
            <a:pPr>
              <a:spcAft>
                <a:spcPts val="3600"/>
              </a:spcAft>
              <a:buNone/>
            </a:pPr>
            <a:r>
              <a:rPr lang="en-CA" dirty="0" smtClean="0">
                <a:solidFill>
                  <a:srgbClr val="FFFF00"/>
                </a:solidFill>
              </a:rPr>
              <a:t>	(feed efficiency, health, milk properties)</a:t>
            </a:r>
          </a:p>
        </p:txBody>
      </p:sp>
    </p:spTree>
    <p:extLst>
      <p:ext uri="{BB962C8B-B14F-4D97-AF65-F5344CB8AC3E}">
        <p14:creationId xmlns:p14="http://schemas.microsoft.com/office/powerpoint/2010/main" val="15607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to more traits</a:t>
            </a:r>
            <a:endParaRPr lang="en-US" dirty="0"/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AU" sz="2800" dirty="0" smtClean="0"/>
              <a:t>Animal’s genotype good for all traits </a:t>
            </a:r>
            <a:endParaRPr lang="en-US" sz="2800" dirty="0" smtClean="0"/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required for accurate estimates of SNP effects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Traditional evaluations not currently available for heat tolerance or feed efficiency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Research populations could provide data for traits that are expensive to measure</a:t>
            </a:r>
          </a:p>
          <a:p>
            <a:pPr>
              <a:lnSpc>
                <a:spcPts val="3200"/>
              </a:lnSpc>
              <a:spcAft>
                <a:spcPts val="2700"/>
              </a:spcAft>
            </a:pPr>
            <a:r>
              <a:rPr lang="en-US" sz="2800" dirty="0" smtClean="0"/>
              <a:t>Will resulting evaluations work in target population?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89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Parentage validation and discovery</a:t>
            </a:r>
            <a:endParaRPr lang="en-US" dirty="0"/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796185"/>
          </a:xfrm>
        </p:spPr>
        <p:txBody>
          <a:bodyPr/>
          <a:lstStyle/>
          <a:p>
            <a:pPr marL="338138" indent="-338138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Parent-progeny conflicts detected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Animal checked against all other genotypes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Reported to breeds and requesters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Correct sire usually detected</a:t>
            </a:r>
          </a:p>
          <a:p>
            <a:pPr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Maternal grandsire </a:t>
            </a:r>
            <a:r>
              <a:rPr lang="en-US" sz="2800" dirty="0" smtClean="0">
                <a:solidFill>
                  <a:srgbClr val="00563F"/>
                </a:solidFill>
              </a:rPr>
              <a:t>(MGS)</a:t>
            </a:r>
            <a:r>
              <a:rPr lang="en-US" sz="2800" dirty="0" smtClean="0"/>
              <a:t> checking</a:t>
            </a:r>
          </a:p>
          <a:p>
            <a:pPr marL="631825" lvl="1" indent="-225425">
              <a:lnSpc>
                <a:spcPts val="3200"/>
              </a:lnSpc>
              <a:spcAft>
                <a:spcPts val="400"/>
              </a:spcAft>
            </a:pPr>
            <a:r>
              <a:rPr lang="en-US" sz="2800" dirty="0" smtClean="0"/>
              <a:t>SNP at a time checking</a:t>
            </a:r>
          </a:p>
          <a:p>
            <a:pPr marL="631825" lvl="1" indent="-225425">
              <a:lnSpc>
                <a:spcPts val="3200"/>
              </a:lnSpc>
              <a:spcAft>
                <a:spcPts val="3300"/>
              </a:spcAft>
            </a:pPr>
            <a:r>
              <a:rPr lang="en-US" sz="2800" dirty="0" smtClean="0"/>
              <a:t>Haplotype checking more accurate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US" sz="2800" dirty="0" smtClean="0"/>
              <a:t>Breeds moving to accept SNPs </a:t>
            </a:r>
          </a:p>
          <a:p>
            <a:pPr>
              <a:lnSpc>
                <a:spcPts val="3200"/>
              </a:lnSpc>
              <a:buNone/>
            </a:pPr>
            <a:r>
              <a:rPr lang="en-US" sz="2800" dirty="0" smtClean="0"/>
              <a:t>	in place of microsatellites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37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1899"/>
            <a:ext cx="8226425" cy="584775"/>
          </a:xfrm>
        </p:spPr>
        <p:txBody>
          <a:bodyPr/>
          <a:lstStyle/>
          <a:p>
            <a:r>
              <a:rPr lang="en-US" dirty="0" err="1" smtClean="0"/>
              <a:t>Haplotypes</a:t>
            </a:r>
            <a:r>
              <a:rPr lang="en-US" dirty="0" smtClean="0"/>
              <a:t> affecting fertility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591000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Rapid discovery of new recessive defects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Large numbers of genotyped animals</a:t>
            </a:r>
          </a:p>
          <a:p>
            <a:pPr lvl="1">
              <a:lnSpc>
                <a:spcPts val="3200"/>
              </a:lnSpc>
              <a:spcAft>
                <a:spcPts val="4200"/>
              </a:spcAft>
            </a:pPr>
            <a:r>
              <a:rPr lang="en-US" sz="3000" dirty="0" smtClean="0"/>
              <a:t>Affordable DNA sequencing</a:t>
            </a:r>
          </a:p>
          <a:p>
            <a:pPr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Determination of haplotype location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Significant number of homozygous animals expected, but none observed</a:t>
            </a:r>
          </a:p>
          <a:p>
            <a:pPr lvl="1">
              <a:lnSpc>
                <a:spcPts val="3200"/>
              </a:lnSpc>
              <a:spcAft>
                <a:spcPts val="1200"/>
              </a:spcAft>
            </a:pPr>
            <a:r>
              <a:rPr lang="en-US" sz="3000" dirty="0" smtClean="0"/>
              <a:t>Narrow suspect region with fine mapping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3000" dirty="0" smtClean="0"/>
              <a:t>Use sequence data to find causative mutation </a:t>
            </a:r>
          </a:p>
        </p:txBody>
      </p:sp>
    </p:spTree>
    <p:extLst>
      <p:ext uri="{BB962C8B-B14F-4D97-AF65-F5344CB8AC3E}">
        <p14:creationId xmlns:p14="http://schemas.microsoft.com/office/powerpoint/2010/main" val="746503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5578"/>
            <a:ext cx="8226425" cy="584775"/>
          </a:xfrm>
        </p:spPr>
        <p:txBody>
          <a:bodyPr/>
          <a:lstStyle/>
          <a:p>
            <a:r>
              <a:rPr lang="en-US" dirty="0" smtClean="0"/>
              <a:t>Haplotypes affecting fertility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7026120" y="5850238"/>
            <a:ext cx="2194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*Causative mutation known</a:t>
            </a:r>
            <a:endParaRPr lang="en-US" b="1" dirty="0">
              <a:solidFill>
                <a:srgbClr val="00FF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318988"/>
              </p:ext>
            </p:extLst>
          </p:nvPr>
        </p:nvGraphicFramePr>
        <p:xfrm>
          <a:off x="76200" y="1257123"/>
          <a:ext cx="8991600" cy="4634991"/>
        </p:xfrm>
        <a:graphic>
          <a:graphicData uri="http://schemas.openxmlformats.org/drawingml/2006/table">
            <a:tbl>
              <a:tblPr/>
              <a:tblGrid>
                <a:gridCol w="880746"/>
                <a:gridCol w="1329054"/>
                <a:gridCol w="1371600"/>
                <a:gridCol w="1914458"/>
                <a:gridCol w="349574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Name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some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Location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Mbp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frequency (%)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Earliest known ancestor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63.2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Pawnee Farm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Arlinda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Chief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94.9–96.6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Willowholme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Mark Anthony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HH3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95.4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Glendell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en-US" sz="2000" b="1" baseline="0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Arlinda</a:t>
                      </a:r>
                      <a:r>
                        <a:rPr lang="en-US" sz="2000" b="1" baseline="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Chief,</a:t>
                      </a:r>
                    </a:p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Gray View </a:t>
                      </a: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Skyliner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1.3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0.7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Besne</a:t>
                      </a:r>
                      <a:r>
                        <a:rPr lang="en-US" sz="20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Buck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92.4–93.9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err="1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Thornlea</a:t>
                      </a:r>
                      <a:r>
                        <a:rPr lang="en-US" sz="20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Texal</a:t>
                      </a:r>
                      <a:r>
                        <a:rPr lang="en-US" sz="20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 Supreme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JH1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15.7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23.4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Observer Chocolate Soldier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42.8–47.0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14.0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West Lawn Stretch Improver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19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10.6–11.7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15.4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Rancho Rustic My Design</a:t>
                      </a:r>
                      <a:endParaRPr lang="en-US" sz="20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AH1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17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65.9–66.2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23.6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54864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Selwood</a:t>
                      </a:r>
                      <a:r>
                        <a:rPr lang="en-US" sz="20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Betty’s Commander</a:t>
                      </a: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39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61142" y="4191000"/>
            <a:ext cx="7474857" cy="212365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3</a:t>
            </a:r>
            <a:r>
              <a:rPr lang="en-US" dirty="0" smtClean="0">
                <a:cs typeface="Trebuchet MS"/>
              </a:rPr>
              <a:t> board members from each organization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cs typeface="Trebuchet MS"/>
              </a:rPr>
              <a:t>Total of </a:t>
            </a:r>
            <a:r>
              <a:rPr lang="en-US" dirty="0" smtClean="0">
                <a:solidFill>
                  <a:srgbClr val="FFFF00"/>
                </a:solidFill>
                <a:cs typeface="Trebuchet MS"/>
              </a:rPr>
              <a:t>12</a:t>
            </a:r>
            <a:r>
              <a:rPr lang="en-US" dirty="0" smtClean="0">
                <a:cs typeface="Trebuchet MS"/>
              </a:rPr>
              <a:t> voting members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cs typeface="Trebuchet MS"/>
              </a:rPr>
              <a:t>2</a:t>
            </a:r>
            <a:r>
              <a:rPr lang="en-US" dirty="0" smtClean="0">
                <a:cs typeface="Trebuchet MS"/>
              </a:rPr>
              <a:t> nonvoting industry members</a:t>
            </a:r>
            <a:endParaRPr lang="en-US" dirty="0">
              <a:cs typeface="Trebuchet M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46067229"/>
              </p:ext>
            </p:extLst>
          </p:nvPr>
        </p:nvGraphicFramePr>
        <p:xfrm>
          <a:off x="569678" y="881744"/>
          <a:ext cx="8004645" cy="279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423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Purebred Dairy 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Cattle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49289" y="3363677"/>
            <a:ext cx="216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National Association of Animal Breeders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26420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Records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Processing Centers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594" y="3363677"/>
            <a:ext cx="2002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Dairy Herd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Trebuchet MS"/>
                <a:cs typeface="Trebuchet MS"/>
              </a:rPr>
              <a:t>Information Association</a:t>
            </a:r>
            <a:endParaRPr lang="en-US" b="1" dirty="0">
              <a:solidFill>
                <a:srgbClr val="FFFF0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247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1"/>
            <a:ext cx="8839200" cy="609600"/>
          </a:xfrm>
        </p:spPr>
        <p:txBody>
          <a:bodyPr/>
          <a:lstStyle/>
          <a:p>
            <a:r>
              <a:rPr lang="en-US" dirty="0" smtClean="0"/>
              <a:t>Haplotypes to track known recessives</a:t>
            </a:r>
            <a:endParaRPr lang="en-US" dirty="0"/>
          </a:p>
        </p:txBody>
      </p:sp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6949920" y="5901724"/>
            <a:ext cx="21940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Trebuchet MS"/>
                <a:cs typeface="Trebuchet MS"/>
              </a:rPr>
              <a:t>*Causative mutation known</a:t>
            </a:r>
            <a:endParaRPr lang="en-US" b="1" dirty="0">
              <a:solidFill>
                <a:srgbClr val="00FF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927202"/>
              </p:ext>
            </p:extLst>
          </p:nvPr>
        </p:nvGraphicFramePr>
        <p:xfrm>
          <a:off x="152400" y="1233488"/>
          <a:ext cx="8839199" cy="4711192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699306"/>
                <a:gridCol w="1399392"/>
                <a:gridCol w="1470248"/>
                <a:gridCol w="1222253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Recessive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Haplotype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Chromo-some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Tested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animals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Concord-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ance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New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carriers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(no.)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anchor="b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BLAD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HHB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11,782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99.9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6576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314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CVM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HHC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3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13,226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2,716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DUMPS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  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3,242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100.0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36576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2860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Mule foot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15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87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97.7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120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Horned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HHP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345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2,050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Red coat color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HHR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18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4,137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—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5,927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SDM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BHD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11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108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94.4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108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SMA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BHM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24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*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568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98.1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111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Weaver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BHW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90563" algn="dec"/>
                        </a:tabLst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4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ＭＳ Ｐゴシック" charset="0"/>
                          <a:cs typeface="Trebuchet MS"/>
                        </a:rPr>
                        <a:t>163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rebuchet MS"/>
                        <a:ea typeface="ＭＳ Ｐゴシック" charset="0"/>
                        <a:cs typeface="Trebuchet MS"/>
                      </a:endParaRPr>
                    </a:p>
                  </a:txBody>
                  <a:tcPr marR="274320" marT="64008" horzOverflow="overflow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96.3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36576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200" dirty="0" smtClean="0">
                          <a:solidFill>
                            <a:srgbClr val="FFFFFF"/>
                          </a:solidFill>
                          <a:latin typeface="Trebuchet MS"/>
                          <a:ea typeface="+mn-ea"/>
                          <a:cs typeface="Trebuchet MS"/>
                        </a:rPr>
                        <a:t>32</a:t>
                      </a:r>
                      <a:endParaRPr lang="en-US" sz="2200" b="1" dirty="0">
                        <a:solidFill>
                          <a:srgbClr val="FFFFFF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R="228600" marT="64008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EBE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56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26657"/>
            <a:ext cx="8226425" cy="584775"/>
          </a:xfrm>
        </p:spPr>
        <p:txBody>
          <a:bodyPr/>
          <a:lstStyle/>
          <a:p>
            <a:r>
              <a:rPr lang="en-CA" dirty="0" smtClean="0"/>
              <a:t>International dairy breeding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39702"/>
            <a:ext cx="8226425" cy="4773956"/>
          </a:xfrm>
        </p:spPr>
        <p:txBody>
          <a:bodyPr/>
          <a:lstStyle/>
          <a:p>
            <a:pPr marL="280988" indent="-280988">
              <a:lnSpc>
                <a:spcPts val="3200"/>
              </a:lnSpc>
              <a:spcAft>
                <a:spcPts val="1200"/>
              </a:spcAft>
            </a:pPr>
            <a:r>
              <a:rPr lang="en-CA" sz="2800" dirty="0" smtClean="0"/>
              <a:t>Genotype alliances</a:t>
            </a:r>
          </a:p>
          <a:p>
            <a:pPr marL="573088" lvl="1" indent="-231775">
              <a:lnSpc>
                <a:spcPts val="3200"/>
              </a:lnSpc>
              <a:spcAft>
                <a:spcPts val="1200"/>
              </a:spcAft>
            </a:pPr>
            <a:r>
              <a:rPr lang="en-CA" sz="2800" dirty="0" smtClean="0"/>
              <a:t>North America </a:t>
            </a:r>
            <a:r>
              <a:rPr lang="en-CA" sz="2800" dirty="0" smtClean="0">
                <a:solidFill>
                  <a:srgbClr val="FFFF00"/>
                </a:solidFill>
              </a:rPr>
              <a:t>(US, Canada, UK, Italy)</a:t>
            </a:r>
          </a:p>
          <a:p>
            <a:pPr marL="573088" lvl="1" indent="-231775">
              <a:lnSpc>
                <a:spcPts val="3200"/>
              </a:lnSpc>
              <a:spcAft>
                <a:spcPts val="1200"/>
              </a:spcAft>
            </a:pPr>
            <a:r>
              <a:rPr lang="en-CA" sz="2800" dirty="0" smtClean="0"/>
              <a:t>Ireland, New Zealand</a:t>
            </a:r>
          </a:p>
          <a:p>
            <a:pPr marL="573088" lvl="1" indent="-231775">
              <a:lnSpc>
                <a:spcPts val="3200"/>
              </a:lnSpc>
              <a:spcAft>
                <a:spcPts val="1200"/>
              </a:spcAft>
            </a:pPr>
            <a:r>
              <a:rPr lang="en-CA" sz="2800" dirty="0" smtClean="0"/>
              <a:t>Netherlands, Australia</a:t>
            </a:r>
          </a:p>
          <a:p>
            <a:pPr marL="573088" lvl="1" indent="-231775">
              <a:lnSpc>
                <a:spcPts val="3200"/>
              </a:lnSpc>
              <a:spcAft>
                <a:spcPts val="3600"/>
              </a:spcAft>
            </a:pPr>
            <a:r>
              <a:rPr lang="en-US" sz="2800" dirty="0" err="1" smtClean="0"/>
              <a:t>Eurogenomics</a:t>
            </a:r>
            <a:r>
              <a:rPr lang="en-US" sz="2800" dirty="0" smtClean="0">
                <a:solidFill>
                  <a:srgbClr val="00563F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(Denmark/Sweden/Finland, France, Germany, Netherlands/Belgium, Spain, Poland)</a:t>
            </a:r>
          </a:p>
          <a:p>
            <a:pPr marL="290513" indent="-300038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Interbull genomic multitrait across-country evaluation </a:t>
            </a:r>
            <a:r>
              <a:rPr lang="en-US" sz="2800" dirty="0" smtClean="0">
                <a:solidFill>
                  <a:srgbClr val="FFFF00"/>
                </a:solidFill>
              </a:rPr>
              <a:t>(GMACE)</a:t>
            </a:r>
            <a:endParaRPr lang="en-CA" sz="28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 descr="interbull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265" y="4593125"/>
            <a:ext cx="1371600" cy="15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7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40" y="135170"/>
            <a:ext cx="8226425" cy="584775"/>
          </a:xfrm>
        </p:spPr>
        <p:txBody>
          <a:bodyPr/>
          <a:lstStyle/>
          <a:p>
            <a:r>
              <a:rPr lang="en-CA" dirty="0" smtClean="0"/>
              <a:t>Impact on breeders</a:t>
            </a:r>
            <a:endParaRPr lang="en-CA" sz="4000" dirty="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9688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US" sz="2900" dirty="0" smtClean="0"/>
              <a:t>Haplotype and gene tests in selection and mating programs</a:t>
            </a:r>
            <a:endParaRPr lang="en-CA" sz="2900" dirty="0" smtClean="0"/>
          </a:p>
          <a:p>
            <a:pPr>
              <a:lnSpc>
                <a:spcPts val="3200"/>
              </a:lnSpc>
              <a:spcAft>
                <a:spcPts val="3300"/>
              </a:spcAft>
            </a:pPr>
            <a:r>
              <a:rPr lang="en-CA" sz="2900" dirty="0" smtClean="0"/>
              <a:t>Trend towards a small number of elite breeders that are investing heavily in genomics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About 30% of young males genotyped</a:t>
            </a:r>
          </a:p>
          <a:p>
            <a:pPr>
              <a:lnSpc>
                <a:spcPts val="3200"/>
              </a:lnSpc>
              <a:spcAft>
                <a:spcPts val="3300"/>
              </a:spcAft>
              <a:buNone/>
            </a:pPr>
            <a:r>
              <a:rPr lang="en-CA" sz="2900" dirty="0" smtClean="0"/>
              <a:t>	directly by breeders since April 2013</a:t>
            </a:r>
          </a:p>
          <a:p>
            <a:pPr>
              <a:lnSpc>
                <a:spcPts val="3200"/>
              </a:lnSpc>
              <a:spcAft>
                <a:spcPts val="0"/>
              </a:spcAft>
            </a:pPr>
            <a:r>
              <a:rPr lang="en-CA" sz="2900" dirty="0" smtClean="0"/>
              <a:t>Prices for top genomic heifers can be</a:t>
            </a:r>
          </a:p>
          <a:p>
            <a:pPr>
              <a:lnSpc>
                <a:spcPts val="3200"/>
              </a:lnSpc>
              <a:spcAft>
                <a:spcPts val="3000"/>
              </a:spcAft>
              <a:buNone/>
            </a:pPr>
            <a:r>
              <a:rPr lang="en-CA" sz="2900" dirty="0" smtClean="0"/>
              <a:t>	very high</a:t>
            </a:r>
            <a:r>
              <a:rPr lang="en-CA" sz="2900" dirty="0" smtClean="0">
                <a:solidFill>
                  <a:srgbClr val="FFFF00"/>
                </a:solidFill>
              </a:rPr>
              <a:t> (e.g., $265,000 )</a:t>
            </a:r>
          </a:p>
        </p:txBody>
      </p:sp>
    </p:spTree>
    <p:extLst>
      <p:ext uri="{BB962C8B-B14F-4D97-AF65-F5344CB8AC3E}">
        <p14:creationId xmlns:p14="http://schemas.microsoft.com/office/powerpoint/2010/main" val="1493104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ongyc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7529" y="4846320"/>
            <a:ext cx="2286000" cy="1554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5" y="135076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3354765"/>
          </a:xfrm>
        </p:spPr>
        <p:txBody>
          <a:bodyPr/>
          <a:lstStyle/>
          <a:p>
            <a:pPr>
              <a:spcAft>
                <a:spcPts val="3600"/>
              </a:spcAft>
            </a:pPr>
            <a:r>
              <a:rPr lang="en-CA" dirty="0" smtClean="0"/>
              <a:t>General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Reduced generation interval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Increased rate of genetic gain</a:t>
            </a:r>
          </a:p>
          <a:p>
            <a:pPr lvl="1">
              <a:spcAft>
                <a:spcPts val="3600"/>
              </a:spcAft>
            </a:pPr>
            <a:r>
              <a:rPr lang="en-CA" dirty="0" smtClean="0"/>
              <a:t>More inbreeding/</a:t>
            </a:r>
            <a:r>
              <a:rPr lang="en-CA" dirty="0" err="1" smtClean="0"/>
              <a:t>homozygosity</a:t>
            </a:r>
            <a:r>
              <a:rPr lang="en-CA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8359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0" y="152400"/>
            <a:ext cx="8226425" cy="584775"/>
          </a:xfrm>
        </p:spPr>
        <p:txBody>
          <a:bodyPr/>
          <a:lstStyle/>
          <a:p>
            <a:r>
              <a:rPr lang="en-CA" dirty="0" smtClean="0"/>
              <a:t>Impact on dairy producers</a:t>
            </a:r>
            <a:r>
              <a:rPr lang="en-CA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3000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(continued)</a:t>
            </a:r>
            <a:endParaRPr lang="en-CA" sz="3000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462760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CA" sz="3000" dirty="0" smtClean="0"/>
              <a:t>Sires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Higher average genetic merit of available bulls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More rapid increase in genetic merit for all traits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Larger choice of bulls in terms of traits and semen price</a:t>
            </a:r>
          </a:p>
          <a:p>
            <a:pPr lvl="1">
              <a:spcAft>
                <a:spcPts val="2400"/>
              </a:spcAft>
            </a:pPr>
            <a:r>
              <a:rPr lang="en-CA" sz="3000" dirty="0" smtClean="0"/>
              <a:t>Greater use of young bulls</a:t>
            </a:r>
          </a:p>
        </p:txBody>
      </p:sp>
    </p:spTree>
    <p:extLst>
      <p:ext uri="{BB962C8B-B14F-4D97-AF65-F5344CB8AC3E}">
        <p14:creationId xmlns:p14="http://schemas.microsoft.com/office/powerpoint/2010/main" val="2338021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90" y="135170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847481"/>
          </a:xfrm>
        </p:spPr>
        <p:txBody>
          <a:bodyPr/>
          <a:lstStyle/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Genomic evaluation has dramatically changed dairy cattle breeding</a:t>
            </a:r>
          </a:p>
          <a:p>
            <a:pPr>
              <a:lnSpc>
                <a:spcPts val="3200"/>
              </a:lnSpc>
              <a:spcAft>
                <a:spcPts val="3000"/>
              </a:spcAft>
            </a:pPr>
            <a:r>
              <a:rPr lang="en-US" sz="2800" dirty="0" smtClean="0"/>
              <a:t>Rate of gain is increasing primarily because of a large reduction in generation interval</a:t>
            </a:r>
            <a:endParaRPr lang="en-US" sz="2800" dirty="0" smtClean="0">
              <a:solidFill>
                <a:srgbClr val="00563F"/>
              </a:solidFill>
            </a:endParaRPr>
          </a:p>
          <a:p>
            <a:pPr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Genomic research is ongoing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Detect causative genetic variants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Find more </a:t>
            </a:r>
            <a:r>
              <a:rPr lang="en-US" sz="2800" dirty="0" err="1" smtClean="0"/>
              <a:t>haplotypes</a:t>
            </a:r>
            <a:r>
              <a:rPr lang="en-US" sz="2800" dirty="0" smtClean="0"/>
              <a:t> affecting fertility</a:t>
            </a:r>
          </a:p>
          <a:p>
            <a:pPr lvl="1">
              <a:lnSpc>
                <a:spcPts val="3200"/>
              </a:lnSpc>
              <a:spcAft>
                <a:spcPts val="600"/>
              </a:spcAft>
            </a:pPr>
            <a:r>
              <a:rPr lang="en-US" sz="2800" dirty="0" smtClean="0"/>
              <a:t>Improve accuracy through more SNPs, more predictor animals, and more traits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316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615553"/>
          </a:xfrm>
        </p:spPr>
        <p:txBody>
          <a:bodyPr/>
          <a:lstStyle/>
          <a:p>
            <a:r>
              <a:rPr lang="en-US" sz="4000" dirty="0" smtClean="0"/>
              <a:t>U.S. genomic evaluation team</a:t>
            </a:r>
            <a:endParaRPr lang="en-US" sz="4000" dirty="0"/>
          </a:p>
        </p:txBody>
      </p:sp>
      <p:pic>
        <p:nvPicPr>
          <p:cNvPr id="5" name="Picture 4" descr="cow minus D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7111" y="1320856"/>
            <a:ext cx="4709160" cy="3349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8" descr="DNA_orbit_animated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83889" flipV="1">
            <a:off x="3670420" y="1759835"/>
            <a:ext cx="868680" cy="147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huanyu_Facebook.jpg"/>
          <p:cNvPicPr>
            <a:picLocks noChangeAspect="1"/>
          </p:cNvPicPr>
          <p:nvPr/>
        </p:nvPicPr>
        <p:blipFill>
          <a:blip r:embed="rId5" cstate="print"/>
          <a:srcRect l="48274" t="29538" r="38133" b="48001"/>
          <a:stretch>
            <a:fillRect/>
          </a:stretch>
        </p:blipFill>
        <p:spPr>
          <a:xfrm>
            <a:off x="2468134" y="4856651"/>
            <a:ext cx="1027522" cy="12733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9" name="Group 38"/>
          <p:cNvGrpSpPr/>
          <p:nvPr/>
        </p:nvGrpSpPr>
        <p:grpSpPr>
          <a:xfrm>
            <a:off x="7088957" y="1225486"/>
            <a:ext cx="1675142" cy="3069127"/>
            <a:chOff x="7315200" y="1112363"/>
            <a:chExt cx="1675142" cy="3069127"/>
          </a:xfrm>
        </p:grpSpPr>
        <p:pic>
          <p:nvPicPr>
            <p:cNvPr id="28" name="Picture 27" descr="AIPL_2010_cropped.jpg"/>
            <p:cNvPicPr>
              <a:picLocks noChangeAspect="1"/>
            </p:cNvPicPr>
            <p:nvPr/>
          </p:nvPicPr>
          <p:blipFill>
            <a:blip r:embed="rId6" cstate="print"/>
            <a:srcRect l="19754" t="15770" r="68428" b="56433"/>
            <a:stretch>
              <a:fillRect/>
            </a:stretch>
          </p:blipFill>
          <p:spPr>
            <a:xfrm>
              <a:off x="7579149" y="1112363"/>
              <a:ext cx="960120" cy="14069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20" descr="AIPL_2010_cropped.jpg"/>
            <p:cNvPicPr>
              <a:picLocks noChangeAspect="1"/>
            </p:cNvPicPr>
            <p:nvPr/>
          </p:nvPicPr>
          <p:blipFill>
            <a:blip r:embed="rId6" cstate="print"/>
            <a:srcRect l="66452" t="19614" r="20281" b="55988"/>
            <a:stretch>
              <a:fillRect/>
            </a:stretch>
          </p:blipFill>
          <p:spPr>
            <a:xfrm rot="241535">
              <a:off x="7984502" y="1875934"/>
              <a:ext cx="1005840" cy="115214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28" descr="AIPL_2010_cropped.jpg"/>
            <p:cNvPicPr>
              <a:picLocks noChangeAspect="1"/>
            </p:cNvPicPr>
            <p:nvPr/>
          </p:nvPicPr>
          <p:blipFill>
            <a:blip r:embed="rId6" cstate="print"/>
            <a:srcRect l="59595" t="48920" r="26014" b="22343"/>
            <a:stretch>
              <a:fillRect/>
            </a:stretch>
          </p:blipFill>
          <p:spPr>
            <a:xfrm rot="21014601">
              <a:off x="7315200" y="2017336"/>
              <a:ext cx="960120" cy="119429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 descr="AIPL_2010_cropped.jpg"/>
            <p:cNvPicPr>
              <a:picLocks noChangeAspect="1"/>
            </p:cNvPicPr>
            <p:nvPr/>
          </p:nvPicPr>
          <p:blipFill>
            <a:blip r:embed="rId6" cstate="print"/>
            <a:srcRect l="8634" t="29526" r="77555" b="42346"/>
            <a:stretch>
              <a:fillRect/>
            </a:stretch>
          </p:blipFill>
          <p:spPr>
            <a:xfrm rot="21361842">
              <a:off x="7884650" y="2627144"/>
              <a:ext cx="914400" cy="116005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 descr="AIPL_2010_cropped.jpg"/>
            <p:cNvPicPr>
              <a:picLocks noChangeAspect="1"/>
            </p:cNvPicPr>
            <p:nvPr/>
          </p:nvPicPr>
          <p:blipFill>
            <a:blip r:embed="rId6" cstate="print"/>
            <a:srcRect l="55382" t="-102" r="32450" b="74370"/>
            <a:stretch>
              <a:fillRect/>
            </a:stretch>
          </p:blipFill>
          <p:spPr>
            <a:xfrm>
              <a:off x="7385540" y="2976944"/>
              <a:ext cx="914400" cy="120454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38" name="Group 37"/>
          <p:cNvGrpSpPr/>
          <p:nvPr/>
        </p:nvGrpSpPr>
        <p:grpSpPr>
          <a:xfrm>
            <a:off x="397369" y="1225488"/>
            <a:ext cx="1850728" cy="3123333"/>
            <a:chOff x="161694" y="1310331"/>
            <a:chExt cx="1850728" cy="3123333"/>
          </a:xfrm>
        </p:grpSpPr>
        <p:pic>
          <p:nvPicPr>
            <p:cNvPr id="32" name="Picture 31" descr="GRWiggans_ADSA Fellow_2010-AIPL Centennial w-Beth Wiggans.jpg"/>
            <p:cNvPicPr>
              <a:picLocks noChangeAspect="1"/>
            </p:cNvPicPr>
            <p:nvPr/>
          </p:nvPicPr>
          <p:blipFill>
            <a:blip r:embed="rId7" cstate="print"/>
            <a:srcRect l="46644" t="-1362" r="12410" b="57180"/>
            <a:stretch>
              <a:fillRect/>
            </a:stretch>
          </p:blipFill>
          <p:spPr>
            <a:xfrm>
              <a:off x="669305" y="1310331"/>
              <a:ext cx="1097280" cy="134911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 descr="AIPL_2010_cropped.jpg"/>
            <p:cNvPicPr>
              <a:picLocks noChangeAspect="1"/>
            </p:cNvPicPr>
            <p:nvPr/>
          </p:nvPicPr>
          <p:blipFill>
            <a:blip r:embed="rId8" cstate="print"/>
            <a:srcRect l="13924" t="60502" r="69462" b="10573"/>
            <a:stretch>
              <a:fillRect/>
            </a:stretch>
          </p:blipFill>
          <p:spPr>
            <a:xfrm rot="175935">
              <a:off x="161694" y="2152637"/>
              <a:ext cx="1097280" cy="119000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3" name="Picture 32" descr="Jesse_SMH_cropped.jpg"/>
            <p:cNvPicPr>
              <a:picLocks noChangeAspect="1"/>
            </p:cNvPicPr>
            <p:nvPr/>
          </p:nvPicPr>
          <p:blipFill>
            <a:blip r:embed="rId9" cstate="print"/>
            <a:srcRect l="47585" t="6808" r="20331" b="73485"/>
            <a:stretch>
              <a:fillRect/>
            </a:stretch>
          </p:blipFill>
          <p:spPr>
            <a:xfrm rot="696665">
              <a:off x="869422" y="2218124"/>
              <a:ext cx="1143000" cy="126590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AIPL_2010_cropped.jpg"/>
            <p:cNvPicPr>
              <a:picLocks noChangeAspect="1"/>
            </p:cNvPicPr>
            <p:nvPr/>
          </p:nvPicPr>
          <p:blipFill>
            <a:blip r:embed="rId10" cstate="print"/>
            <a:srcRect l="82040" t="49828" r="3101" b="19182"/>
            <a:stretch>
              <a:fillRect/>
            </a:stretch>
          </p:blipFill>
          <p:spPr>
            <a:xfrm>
              <a:off x="942677" y="3186265"/>
              <a:ext cx="960120" cy="12473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19" descr="AIPL_2010_cropped.jpg"/>
            <p:cNvPicPr>
              <a:picLocks noChangeAspect="1"/>
            </p:cNvPicPr>
            <p:nvPr/>
          </p:nvPicPr>
          <p:blipFill>
            <a:blip r:embed="rId6" cstate="print"/>
            <a:srcRect t="62130" r="85998" b="12138"/>
            <a:stretch>
              <a:fillRect/>
            </a:stretch>
          </p:blipFill>
          <p:spPr>
            <a:xfrm rot="21375487">
              <a:off x="253319" y="2966868"/>
              <a:ext cx="1005840" cy="11514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5" name="Group 44"/>
          <p:cNvGrpSpPr/>
          <p:nvPr/>
        </p:nvGrpSpPr>
        <p:grpSpPr>
          <a:xfrm>
            <a:off x="7334529" y="4204355"/>
            <a:ext cx="1413546" cy="1995451"/>
            <a:chOff x="7343952" y="4326903"/>
            <a:chExt cx="1413546" cy="1995451"/>
          </a:xfrm>
        </p:grpSpPr>
        <p:pic>
          <p:nvPicPr>
            <p:cNvPr id="36" name="Picture 35" descr="derek.gif"/>
            <p:cNvPicPr>
              <a:picLocks noChangeAspect="1"/>
            </p:cNvPicPr>
            <p:nvPr/>
          </p:nvPicPr>
          <p:blipFill>
            <a:blip r:embed="rId11" cstate="print">
              <a:lum bright="-5000" contrast="20000"/>
            </a:blip>
            <a:srcRect l="10963" t="-11236" r="16611" b="8915"/>
            <a:stretch>
              <a:fillRect/>
            </a:stretch>
          </p:blipFill>
          <p:spPr>
            <a:xfrm>
              <a:off x="7343952" y="4326903"/>
              <a:ext cx="1005840" cy="13740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1" descr="AIPL_2010_cropped.jpg"/>
            <p:cNvPicPr>
              <a:picLocks noChangeAspect="1"/>
            </p:cNvPicPr>
            <p:nvPr/>
          </p:nvPicPr>
          <p:blipFill>
            <a:blip r:embed="rId6" cstate="print"/>
            <a:srcRect l="33245" t="31641" r="54123" b="41876"/>
            <a:stretch>
              <a:fillRect/>
            </a:stretch>
          </p:blipFill>
          <p:spPr>
            <a:xfrm rot="579897">
              <a:off x="7843098" y="5128182"/>
              <a:ext cx="914400" cy="11941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468749" y="4157219"/>
            <a:ext cx="1512353" cy="2072113"/>
            <a:chOff x="289639" y="4232633"/>
            <a:chExt cx="1512353" cy="2072113"/>
          </a:xfrm>
        </p:grpSpPr>
        <p:pic>
          <p:nvPicPr>
            <p:cNvPr id="40" name="Picture 39" descr="JCole-adjusted.jpg"/>
            <p:cNvPicPr>
              <a:picLocks noChangeAspect="1"/>
            </p:cNvPicPr>
            <p:nvPr/>
          </p:nvPicPr>
          <p:blipFill>
            <a:blip r:embed="rId12" cstate="print">
              <a:lum bright="-5000" contrast="10000"/>
            </a:blip>
            <a:srcRect l="-5696" t="-5838"/>
            <a:stretch>
              <a:fillRect/>
            </a:stretch>
          </p:blipFill>
          <p:spPr>
            <a:xfrm>
              <a:off x="584462" y="4232633"/>
              <a:ext cx="1005840" cy="13429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Dnull-adjusted.jpg"/>
            <p:cNvPicPr>
              <a:picLocks noChangeAspect="1"/>
            </p:cNvPicPr>
            <p:nvPr/>
          </p:nvPicPr>
          <p:blipFill>
            <a:blip r:embed="rId13" cstate="print"/>
            <a:srcRect l="2965" t="-6059" r="2899" b="8436"/>
            <a:stretch>
              <a:fillRect/>
            </a:stretch>
          </p:blipFill>
          <p:spPr>
            <a:xfrm rot="707358">
              <a:off x="915024" y="5078317"/>
              <a:ext cx="886968" cy="122642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IPL_2010_cropped.jpg"/>
            <p:cNvPicPr>
              <a:picLocks noChangeAspect="1"/>
            </p:cNvPicPr>
            <p:nvPr/>
          </p:nvPicPr>
          <p:blipFill>
            <a:blip r:embed="rId6" cstate="print"/>
            <a:srcRect l="44176" t="19134" r="44174" b="55782"/>
            <a:stretch>
              <a:fillRect/>
            </a:stretch>
          </p:blipFill>
          <p:spPr>
            <a:xfrm rot="21299090">
              <a:off x="289639" y="5036031"/>
              <a:ext cx="914400" cy="122637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3977134" y="4769502"/>
            <a:ext cx="1544581" cy="1509055"/>
            <a:chOff x="3487918" y="4788818"/>
            <a:chExt cx="1544581" cy="1509055"/>
          </a:xfrm>
        </p:grpSpPr>
        <p:pic>
          <p:nvPicPr>
            <p:cNvPr id="42" name="Picture 41" descr="duane-leigh-crop.jpg"/>
            <p:cNvPicPr>
              <a:picLocks noChangeAspect="1"/>
            </p:cNvPicPr>
            <p:nvPr/>
          </p:nvPicPr>
          <p:blipFill>
            <a:blip r:embed="rId14" cstate="print"/>
            <a:srcRect l="-2591" t="-5036" r="71920" b="49676"/>
            <a:stretch>
              <a:fillRect/>
            </a:stretch>
          </p:blipFill>
          <p:spPr>
            <a:xfrm>
              <a:off x="4072379" y="4788818"/>
              <a:ext cx="960120" cy="12505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3" name="Picture 42" descr="duane-leigh-crop.jpg"/>
            <p:cNvPicPr>
              <a:picLocks noChangeAspect="1"/>
            </p:cNvPicPr>
            <p:nvPr/>
          </p:nvPicPr>
          <p:blipFill>
            <a:blip r:embed="rId14" cstate="print"/>
            <a:srcRect l="72152" t="16750" b="33962"/>
            <a:stretch>
              <a:fillRect/>
            </a:stretch>
          </p:blipFill>
          <p:spPr>
            <a:xfrm>
              <a:off x="3487918" y="5071621"/>
              <a:ext cx="960120" cy="122625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30" name="Picture 29" descr="Adriana Gr.jpg"/>
          <p:cNvPicPr>
            <a:picLocks noChangeAspect="1"/>
          </p:cNvPicPr>
          <p:nvPr/>
        </p:nvPicPr>
        <p:blipFill>
          <a:blip r:embed="rId15" cstate="print"/>
          <a:srcRect l="-3608" t="-7665" r="17401" b="21546"/>
          <a:stretch>
            <a:fillRect/>
          </a:stretch>
        </p:blipFill>
        <p:spPr>
          <a:xfrm>
            <a:off x="6019073" y="4805082"/>
            <a:ext cx="914400" cy="1313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34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142875"/>
            <a:ext cx="8226425" cy="585788"/>
          </a:xfrm>
        </p:spPr>
        <p:txBody>
          <a:bodyPr/>
          <a:lstStyle/>
          <a:p>
            <a:r>
              <a:rPr lang="en-US">
                <a:latin typeface="Trebuchet MS" charset="0"/>
                <a:sym typeface="Trebuchet MS" charset="0"/>
              </a:rPr>
              <a:t>Questions?</a:t>
            </a:r>
            <a:endParaRPr lang="en-US">
              <a:latin typeface="Trebuchet MS" charset="0"/>
            </a:endParaRPr>
          </a:p>
        </p:txBody>
      </p:sp>
      <p:pic>
        <p:nvPicPr>
          <p:cNvPr id="6" name="Picture 4" descr="Spanish_Inquisition_(Monty_Python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984250"/>
            <a:ext cx="7543800" cy="556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sz="3800" dirty="0" smtClean="0"/>
              <a:t>Genetic evaluation advances</a:t>
            </a:r>
            <a:endParaRPr lang="en-US" sz="38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182769" name="Group 4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65005785"/>
              </p:ext>
            </p:extLst>
          </p:nvPr>
        </p:nvGraphicFramePr>
        <p:xfrm>
          <a:off x="228600" y="1231570"/>
          <a:ext cx="8686800" cy="5044182"/>
        </p:xfrm>
        <a:graphic>
          <a:graphicData uri="http://schemas.openxmlformats.org/drawingml/2006/table">
            <a:tbl>
              <a:tblPr/>
              <a:tblGrid>
                <a:gridCol w="1001210"/>
                <a:gridCol w="6614734"/>
                <a:gridCol w="1070856"/>
              </a:tblGrid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Year</a:t>
                      </a: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Advance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Trebuchet MS"/>
                          <a:cs typeface="Trebuchet MS"/>
                        </a:rPr>
                        <a:t>Gain, %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established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1895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USDA begins collecting dairy records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45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/>
                        <a:cs typeface="Trebuchet MS"/>
                      </a:endParaRP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1926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Daughter-dam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1962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Herdmate</a:t>
                      </a: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1973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Records in progress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10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Modified contemporary comparison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1977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Protein evaluated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1989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Animal model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4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1994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Net merit, productive life, and somatic cell score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rebuchet MS"/>
                          <a:cs typeface="Trebuchet MS"/>
                        </a:rPr>
                        <a:t>2008</a:t>
                      </a:r>
                    </a:p>
                  </a:txBody>
                  <a:tcPr marL="0" marR="0" marT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Genomic selection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/>
                          <a:cs typeface="Trebuchet MS"/>
                        </a:rPr>
                        <a:t>&gt;50</a:t>
                      </a:r>
                    </a:p>
                  </a:txBody>
                  <a:tcPr marL="0" marR="0" marT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445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9562" y="1184731"/>
            <a:ext cx="8529638" cy="506292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>1989 to present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Introduced by </a:t>
            </a:r>
            <a:r>
              <a:rPr lang="en-US" dirty="0" err="1" smtClean="0"/>
              <a:t>Wiggans</a:t>
            </a:r>
            <a:r>
              <a:rPr lang="en-US" dirty="0" smtClean="0"/>
              <a:t> and </a:t>
            </a:r>
            <a:r>
              <a:rPr lang="en-US" dirty="0" err="1" smtClean="0"/>
              <a:t>VanRaden</a:t>
            </a:r>
            <a:endParaRPr lang="en-US" dirty="0" smtClean="0"/>
          </a:p>
          <a:p>
            <a:pPr>
              <a:spcAft>
                <a:spcPts val="1800"/>
              </a:spcAft>
            </a:pPr>
            <a:r>
              <a:rPr lang="en-US" dirty="0" smtClean="0"/>
              <a:t>Advantages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Information from all relatives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Adjustment for genetic merit of mates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Uniform procedures for males and females</a:t>
            </a:r>
          </a:p>
          <a:p>
            <a:pPr lvl="1">
              <a:spcAft>
                <a:spcPts val="600"/>
              </a:spcAft>
            </a:pPr>
            <a:r>
              <a:rPr lang="en-US" sz="2800" dirty="0" smtClean="0"/>
              <a:t>Best prediction (BLUP)</a:t>
            </a:r>
          </a:p>
          <a:p>
            <a:pPr lvl="1">
              <a:spcAft>
                <a:spcPts val="0"/>
              </a:spcAft>
            </a:pPr>
            <a:r>
              <a:rPr lang="en-US" sz="2800" dirty="0" smtClean="0"/>
              <a:t>Crossbreds included (2007)</a:t>
            </a:r>
          </a:p>
          <a:p>
            <a:pPr lvl="1"/>
            <a:r>
              <a:rPr lang="en-US" sz="2800" dirty="0" smtClean="0"/>
              <a:t>Genomic information added (2008)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167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575" y="15240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T</a:t>
            </a:r>
            <a:r>
              <a:rPr lang="en-US" sz="3800" dirty="0" smtClean="0"/>
              <a:t>raits evaluated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</p:nvPr>
        </p:nvGraphicFramePr>
        <p:xfrm>
          <a:off x="444981" y="1535857"/>
          <a:ext cx="8226425" cy="3464559"/>
        </p:xfrm>
        <a:graphic>
          <a:graphicData uri="http://schemas.openxmlformats.org/drawingml/2006/table">
            <a:tbl>
              <a:tblPr/>
              <a:tblGrid>
                <a:gridCol w="862824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A3F8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3F8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4914525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DRMS in Raleigh, NC  (1986–2005</a:t>
            </a:r>
            <a:r>
              <a:rPr lang="en-US" sz="2200" dirty="0" smtClean="0">
                <a:solidFill>
                  <a:srgbClr val="A3F8FF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A3F8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9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 for traits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990600"/>
            <a:ext cx="8226425" cy="5655394"/>
          </a:xfrm>
        </p:spPr>
        <p:txBody>
          <a:bodyPr/>
          <a:lstStyle/>
          <a:p>
            <a:pPr marL="287338" indent="-287338">
              <a:spcAft>
                <a:spcPts val="1200"/>
              </a:spcAft>
            </a:pPr>
            <a:r>
              <a:rPr lang="en-US" sz="2800" dirty="0" smtClean="0"/>
              <a:t>Animal model (linear)</a:t>
            </a:r>
          </a:p>
          <a:p>
            <a:pPr marL="574675" lvl="1" indent="-287338">
              <a:spcBef>
                <a:spcPts val="300"/>
              </a:spcBef>
              <a:spcAft>
                <a:spcPts val="0"/>
              </a:spcAft>
            </a:pPr>
            <a:r>
              <a:rPr lang="en-US" sz="2400" dirty="0" smtClean="0"/>
              <a:t>Yield (milk, fat, protein)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Type (AY, BS, GU, JE)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Productive life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Somatic cell score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Daughter pregnancy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 smtClean="0"/>
              <a:t>Heifer conception rate</a:t>
            </a:r>
          </a:p>
          <a:p>
            <a:pPr marL="574675" lvl="1" indent="-287338">
              <a:spcAft>
                <a:spcPts val="1200"/>
              </a:spcAft>
            </a:pPr>
            <a:r>
              <a:rPr lang="en-US" sz="2400" dirty="0" smtClean="0"/>
              <a:t>Cow conception rate</a:t>
            </a:r>
          </a:p>
          <a:p>
            <a:pPr marL="223837" indent="-287338">
              <a:spcAft>
                <a:spcPts val="1800"/>
              </a:spcAft>
            </a:pPr>
            <a:r>
              <a:rPr lang="en-US" sz="2800" dirty="0" smtClean="0"/>
              <a:t>Sire–maternal </a:t>
            </a:r>
            <a:r>
              <a:rPr lang="en-US" sz="2800" dirty="0"/>
              <a:t>grandsire model (threshold)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calving ease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Service sire stillbirth rate</a:t>
            </a:r>
          </a:p>
          <a:p>
            <a:pPr marL="574675" lvl="1" indent="-287338">
              <a:spcAft>
                <a:spcPts val="0"/>
              </a:spcAft>
            </a:pPr>
            <a:r>
              <a:rPr lang="en-US" sz="2400" dirty="0"/>
              <a:t>Daughter stillbirth </a:t>
            </a:r>
            <a:r>
              <a:rPr lang="en-US" sz="2400" dirty="0" smtClean="0"/>
              <a:t>rate</a:t>
            </a:r>
            <a:endParaRPr lang="en-US" sz="2400" dirty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276214" y="990600"/>
            <a:ext cx="17915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ct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Heritability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072401" y="4931998"/>
            <a:ext cx="919199" cy="1569660"/>
          </a:xfrm>
          <a:prstGeom prst="rect">
            <a:avLst/>
          </a:prstGeom>
          <a:noFill/>
          <a:ln w="4763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3.6%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3.0%</a:t>
            </a:r>
          </a:p>
          <a:p>
            <a:pPr algn="r" eaLnBrk="0" hangingPunct="0"/>
            <a:r>
              <a:rPr lang="en-US" sz="24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6.5</a:t>
            </a: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%</a:t>
            </a:r>
            <a:endParaRPr lang="en-US" sz="2400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37228" y="1600200"/>
            <a:ext cx="175437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r">
              <a:spcBef>
                <a:spcPts val="60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25 – 40%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7 – 54%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8.5%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12%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4%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1%</a:t>
            </a:r>
          </a:p>
          <a:p>
            <a:pPr marL="290513" indent="-290513" algn="r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ct val="67000"/>
              <a:buFont typeface="Monotype Sorts" pitchFamily="2" charset="2"/>
              <a:buNone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1.6%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0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bnVsbA=="/>
  <p:tag name="__MASTER" val="__part_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ART_0" val="bnVsbA=="/>
  <p:tag name="__MASTER" val="__part_0"/>
</p:tagLst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572E2D"/>
      </a:dk1>
      <a:lt1>
        <a:srgbClr val="2A5657"/>
      </a:lt1>
      <a:dk2>
        <a:srgbClr val="A7A7A7"/>
      </a:dk2>
      <a:lt2>
        <a:srgbClr val="535353"/>
      </a:lt2>
      <a:accent1>
        <a:srgbClr val="66CCFF"/>
      </a:accent1>
      <a:accent2>
        <a:srgbClr val="0000CC"/>
      </a:accent2>
      <a:accent3>
        <a:srgbClr val="ACB4B4"/>
      </a:accent3>
      <a:accent4>
        <a:srgbClr val="492625"/>
      </a:accent4>
      <a:accent5>
        <a:srgbClr val="B8E2FF"/>
      </a:accent5>
      <a:accent6>
        <a:srgbClr val="0000B9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15302</TotalTime>
  <Words>2607</Words>
  <Application>Microsoft Macintosh PowerPoint</Application>
  <PresentationFormat>On-screen Show (4:3)</PresentationFormat>
  <Paragraphs>929</Paragraphs>
  <Slides>57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smh08</vt:lpstr>
      <vt:lpstr>Genetic improvement programs for US dairy cattle</vt:lpstr>
      <vt:lpstr>U.S. dairy population and milk yield</vt:lpstr>
      <vt:lpstr>U.S. DHI dairy statistics (2011)</vt:lpstr>
      <vt:lpstr>Collaboration with industry</vt:lpstr>
      <vt:lpstr>Council on Dairy Cattle Breeding</vt:lpstr>
      <vt:lpstr>Genetic evaluation advances</vt:lpstr>
      <vt:lpstr>Animal model</vt:lpstr>
      <vt:lpstr>Traits evaluated</vt:lpstr>
      <vt:lpstr>Evaluation methods for traits</vt:lpstr>
      <vt:lpstr>Type traits</vt:lpstr>
      <vt:lpstr>Holstein milk (kg)</vt:lpstr>
      <vt:lpstr>Holstein productive life (mo)</vt:lpstr>
      <vt:lpstr>Holstein somatic cell score (log2)</vt:lpstr>
      <vt:lpstr>Holstein daughter pregnancy rate (%)</vt:lpstr>
      <vt:lpstr>Holstein calving ease (%)</vt:lpstr>
      <vt:lpstr>Genetic-economic indices (2010)</vt:lpstr>
      <vt:lpstr>Index changes</vt:lpstr>
      <vt:lpstr>Traditional evaluation summary  </vt:lpstr>
      <vt:lpstr>Genomic evaluation system</vt:lpstr>
      <vt:lpstr>Genomic data flow</vt:lpstr>
      <vt:lpstr>Progression of chips</vt:lpstr>
      <vt:lpstr>Evaluation flow</vt:lpstr>
      <vt:lpstr>Laboratory  quality control</vt:lpstr>
      <vt:lpstr>Evaluation flow (continued)</vt:lpstr>
      <vt:lpstr>Imputation</vt:lpstr>
      <vt:lpstr>findhap</vt:lpstr>
      <vt:lpstr>Evaluation flow (continued)</vt:lpstr>
      <vt:lpstr>Genomic evaluation results</vt:lpstr>
      <vt:lpstr>Information sources for evaluations</vt:lpstr>
      <vt:lpstr>Genotypes received since July 2013</vt:lpstr>
      <vt:lpstr>Genotypes evaluated</vt:lpstr>
      <vt:lpstr>Growth in bull predictor population</vt:lpstr>
      <vt:lpstr>Reliabilities for young Holsteins*</vt:lpstr>
      <vt:lpstr>Holstein prediction accuracy</vt:lpstr>
      <vt:lpstr>Parent ages of marketed Holstein bulls</vt:lpstr>
      <vt:lpstr>Marketed Holstein bulls</vt:lpstr>
      <vt:lpstr>Genetic merit of marketed Holstein bulls </vt:lpstr>
      <vt:lpstr>Genomic prediction of progeny test</vt:lpstr>
      <vt:lpstr>Genetic choices</vt:lpstr>
      <vt:lpstr>Young bulls: 2013 NM$ vs. 2010 PA</vt:lpstr>
      <vt:lpstr>Proven bulls: 2013 vs. 2010 NM$</vt:lpstr>
      <vt:lpstr>Young bulls: 2013 vs. 2010 NM$</vt:lpstr>
      <vt:lpstr>% genotyped mates of top young bulls</vt:lpstr>
      <vt:lpstr>Why genomics works for dairy cattle</vt:lpstr>
      <vt:lpstr>Key issues for the dairy industry</vt:lpstr>
      <vt:lpstr>Application to more traits</vt:lpstr>
      <vt:lpstr>Parentage validation and discovery</vt:lpstr>
      <vt:lpstr>Haplotypes affecting fertility</vt:lpstr>
      <vt:lpstr>Haplotypes affecting fertility</vt:lpstr>
      <vt:lpstr>Haplotypes to track known recessives</vt:lpstr>
      <vt:lpstr>International dairy breeding</vt:lpstr>
      <vt:lpstr>Impact on breeders</vt:lpstr>
      <vt:lpstr>Impact on dairy producers</vt:lpstr>
      <vt:lpstr>Impact on dairy producers (continued)</vt:lpstr>
      <vt:lpstr>Conclusions</vt:lpstr>
      <vt:lpstr>U.S. genomic evaluation team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Genomic selection and systems biology – lessons from dairy cattle breeding</dc:title>
  <cp:lastModifiedBy>John Cole</cp:lastModifiedBy>
  <cp:revision>298</cp:revision>
  <cp:lastPrinted>2013-05-23T13:16:25Z</cp:lastPrinted>
  <dcterms:modified xsi:type="dcterms:W3CDTF">2014-09-08T18:45:09Z</dcterms:modified>
</cp:coreProperties>
</file>